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81" r:id="rId4"/>
    <p:sldMasterId id="2147493467" r:id="rId5"/>
    <p:sldMasterId id="2147493488" r:id="rId6"/>
  </p:sldMasterIdLst>
  <p:notesMasterIdLst>
    <p:notesMasterId r:id="rId35"/>
  </p:notesMasterIdLst>
  <p:handoutMasterIdLst>
    <p:handoutMasterId r:id="rId36"/>
  </p:handoutMasterIdLst>
  <p:sldIdLst>
    <p:sldId id="788" r:id="rId7"/>
    <p:sldId id="787" r:id="rId8"/>
    <p:sldId id="766" r:id="rId9"/>
    <p:sldId id="772" r:id="rId10"/>
    <p:sldId id="779" r:id="rId11"/>
    <p:sldId id="780" r:id="rId12"/>
    <p:sldId id="781" r:id="rId13"/>
    <p:sldId id="773" r:id="rId14"/>
    <p:sldId id="774" r:id="rId15"/>
    <p:sldId id="776" r:id="rId16"/>
    <p:sldId id="777" r:id="rId17"/>
    <p:sldId id="778" r:id="rId18"/>
    <p:sldId id="305" r:id="rId19"/>
    <p:sldId id="790" r:id="rId20"/>
    <p:sldId id="791" r:id="rId21"/>
    <p:sldId id="309" r:id="rId22"/>
    <p:sldId id="760" r:id="rId23"/>
    <p:sldId id="796" r:id="rId24"/>
    <p:sldId id="784" r:id="rId25"/>
    <p:sldId id="785" r:id="rId26"/>
    <p:sldId id="786" r:id="rId27"/>
    <p:sldId id="792" r:id="rId28"/>
    <p:sldId id="799" r:id="rId29"/>
    <p:sldId id="782" r:id="rId30"/>
    <p:sldId id="797" r:id="rId31"/>
    <p:sldId id="798" r:id="rId32"/>
    <p:sldId id="311" r:id="rId33"/>
    <p:sldId id="789" r:id="rId34"/>
  </p:sldIdLst>
  <p:sldSz cx="9144000" cy="5143500" type="screen16x9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41">
          <p15:clr>
            <a:srgbClr val="A4A3A4"/>
          </p15:clr>
        </p15:guide>
        <p15:guide id="2" pos="156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tof Rüfenacht" initials="CR" lastIdx="0" clrIdx="0">
    <p:extLst>
      <p:ext uri="{19B8F6BF-5375-455C-9EA6-DF929625EA0E}">
        <p15:presenceInfo xmlns:p15="http://schemas.microsoft.com/office/powerpoint/2012/main" userId="S-1-5-21-805801396-117836958-2863499089-125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94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970" autoAdjust="0"/>
    <p:restoredTop sz="72170" autoAdjust="0"/>
  </p:normalViewPr>
  <p:slideViewPr>
    <p:cSldViewPr snapToGrid="0" snapToObjects="1">
      <p:cViewPr varScale="1">
        <p:scale>
          <a:sx n="60" d="100"/>
          <a:sy n="60" d="100"/>
        </p:scale>
        <p:origin x="1600" y="48"/>
      </p:cViewPr>
      <p:guideLst>
        <p:guide orient="horz" pos="3041"/>
        <p:guide pos="156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notesViewPr>
    <p:cSldViewPr snapToGrid="0" snapToObjects="1" showGuides="1">
      <p:cViewPr varScale="1">
        <p:scale>
          <a:sx n="149" d="100"/>
          <a:sy n="149" d="100"/>
        </p:scale>
        <p:origin x="5224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02182996-9538-4D49-B355-24AE5963D6B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DEC6BAEE-ACAD-004A-9A9E-A008406E086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81DDD0-1803-7045-AD33-14B146BE163F}" type="datetimeFigureOut">
              <a:rPr lang="fr-FR" smtClean="0"/>
              <a:pPr/>
              <a:t>06/01/2026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FBE198E-2D27-8344-89AB-33E1C66D0ED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CD9AC7C-0AE4-ED4E-8AB6-3E2E9F900A3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281C80-4C69-6848-B95A-FDF9D6994B46}" type="slidenum">
              <a:rPr lang="fr-FR" smtClean="0"/>
              <a:pPr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75846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AD6DCD-681F-8448-8AA8-646CF6168C93}" type="datetimeFigureOut">
              <a:rPr lang="fr-FR" smtClean="0"/>
              <a:pPr/>
              <a:t>06/01/2026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33CCC6-5C6B-E942-B92C-8BEED53B4207}" type="slidenum">
              <a:rPr lang="fr-FR" smtClean="0"/>
              <a:pPr/>
              <a:t>‹Nr.›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9970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054835-6EF7-F877-3666-B21736E36D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9A5539A-E4E0-2E4D-7A36-5EB031C2E27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96ABBAB-18C4-55B1-9F75-833BFBB6E2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E313109-9A7E-3439-85AC-42E47F2D63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3CCC6-5C6B-E942-B92C-8BEED53B4207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38708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4FF6C1-40CC-387F-F2CC-72CB5CA8F8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E0610B1-4D05-0E48-3C36-F4DDFEC025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4D816FD-AD4A-A299-5357-C0FB8AA902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1FB0EE5-B65B-90D9-3FD2-145D6154EF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3CCC6-5C6B-E942-B92C-8BEED53B4207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04355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FF252B-5251-AFDE-842B-D34BB22DA4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0073DA5-F867-9DB7-212C-E8B5C36403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7F0E0DD-844E-D671-7AE4-D5AB8F1A20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4F96C19-3A25-0ECB-775E-6C7B5679C1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3CCC6-5C6B-E942-B92C-8BEED53B4207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85998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0FC20C-F5F8-F5C4-3B0C-1A0722ED89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>
            <a:extLst>
              <a:ext uri="{FF2B5EF4-FFF2-40B4-BE49-F238E27FC236}">
                <a16:creationId xmlns:a16="http://schemas.microsoft.com/office/drawing/2014/main" id="{82FD6893-778D-9992-BF47-617AD98D16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>
            <a:extLst>
              <a:ext uri="{FF2B5EF4-FFF2-40B4-BE49-F238E27FC236}">
                <a16:creationId xmlns:a16="http://schemas.microsoft.com/office/drawing/2014/main" id="{2E034DB7-CF16-5471-923D-F13F40A5C2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70C62A6-4BE7-D77C-8F61-43E4705DF8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17BADE-180B-46B9-9B5A-2A396DE88A1A}" type="slidenum">
              <a:rPr kumimoji="0" lang="de-CH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de-CH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30756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B7AD4A-259D-DA34-5B03-89A0B3621A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4F69E1F-0609-E2EE-48F6-5F40485340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8DE0837-8C3A-8228-9A6C-E8CE2F21A4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33E7D1F-7597-1C94-D027-94BF60EB790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33CCC6-5C6B-E942-B92C-8BEED53B420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90390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8BC649-585D-AB1C-90F9-4CBD791541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F8A3594-93E5-1AB6-134F-F808FBCFFE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C4C8E08A-8FC3-6FA4-852A-E3339E23AD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FF33AF2-22A9-5DB4-0A2F-3CA4DE7F03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33CCC6-5C6B-E942-B92C-8BEED53B420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64313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C44569-7281-8BC8-B0F4-0BED34578B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F094665-F666-E200-D1B8-6EE3B5B927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7D69E43-2A15-72AE-067F-75E55FAC58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B245E1F-B5DA-19CB-2E65-36A7A9ACA4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33CCC6-5C6B-E942-B92C-8BEED53B420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5408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DD8503-0916-41F0-6A75-48B43E3167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261E889-4A91-332E-6331-F88147CA54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7032141-1FEF-84E9-5D3D-E92C1BA621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667661C-1902-9121-140E-B35E3BF44E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33CCC6-5C6B-E942-B92C-8BEED53B420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86492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26B5C0-DCEF-25B2-62E1-A3BE252597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C0626EA-B04B-7092-E85C-327281945A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CE1A407-4339-B1E4-6207-C4342C4F71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F67F0DF5-5D1E-1F84-7827-4A221DD6F4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33CCC6-5C6B-E942-B92C-8BEED53B420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9176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11EF81-23B3-4161-ED36-6DF8B743B4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BCAC229-A124-9806-E79F-5B60FBFE18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46C98B0-66D5-27C2-282C-AEA58414CC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E9D738A-26B4-28F4-19DA-A8C09ADE9E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33CCC6-5C6B-E942-B92C-8BEED53B420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5832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35E3B3-3CFD-B8A3-9B0E-E51AF03674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B64B0A4-DCD7-0AF4-2CAE-1359E74A10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786EE54-28D5-DA35-870F-6B241D1E59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b="0" noProof="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BD83029-46D1-5686-AB24-732B289F71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33CCC6-5C6B-E942-B92C-8BEED53B4207}" type="slidenum">
              <a:rPr lang="fr-FR" smtClean="0"/>
              <a:pPr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5383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3CCC6-5C6B-E942-B92C-8BEED53B4207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82257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5BE715-E14B-6911-7E19-1F5FBDBE8F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36FC971-6E31-4C19-9EE3-3B83820ABF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FC4346C-1301-5C60-6077-5F8B3D224C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BF3E8D8-7BF3-B9E1-CD38-2406847D91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33CCC6-5C6B-E942-B92C-8BEED53B420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86933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1EE5ED-C9AE-9645-5653-F40500FE64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951FC9B-BBD3-9CE3-0A0A-73EBE3A28B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A8F600E-F1B2-6005-9747-BFAB3B088B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121EFA4-EA2E-DF74-D4AF-E059736FB9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33CCC6-5C6B-E942-B92C-8BEED53B4207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4874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8C98B0-1AB9-74B6-C0F5-B2CE4EF3E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B1FE94A7-8EE2-E432-7D91-65820F6F88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3D20CA7-06E4-4C3E-8933-0B38461B77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4A4A3CD-AC91-C18F-3F8D-62DFD3F76D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3CCC6-5C6B-E942-B92C-8BEED53B4207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29847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5F949C-CD88-D25B-3B34-0B2A659AA9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124EE4CD-ACA7-1609-35EA-2BE17654D1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E1EAC9A-1B72-4B76-BE49-437909D5B5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D692B84-8C39-1703-7C34-8D85B301A9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3CCC6-5C6B-E942-B92C-8BEED53B4207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42567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231EEA-F5D1-C0E6-8FA0-B4F4C1291A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B5D4A94-F81F-4DE7-43EF-390ADAB262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F0FF6AE-725E-E6FC-F085-9E10B0EE74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7A9F68D-8BC2-5970-3C82-1075F5AAC2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3CCC6-5C6B-E942-B92C-8BEED53B4207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80875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B263C2-ACC1-D2E3-DFB5-06ECCAF278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E1CDFBB3-702E-C91D-CEED-2FD0B488AA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B7F8DFA-944D-E42A-1CC6-DFCCD04974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5376933-1C5D-2A3A-A483-12C925EC4B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3CCC6-5C6B-E942-B92C-8BEED53B4207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27709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058E34-64B2-0128-DD56-6215B88E83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1390E44-8FF2-9869-103F-9D4E5DE2D6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5923E26-8DD5-5C38-C0CC-FE7B31666A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743E361-FE29-C80B-1581-976EE352A0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3CCC6-5C6B-E942-B92C-8BEED53B4207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0658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B46C6E-8C57-8344-CC45-D028010F65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64EA715-8C0C-C474-0AE7-290C85CF85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D0639F0-6353-9FCE-C90A-A72D9DA913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671A9A2-8FE6-946A-9170-3225D4125D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3CCC6-5C6B-E942-B92C-8BEED53B4207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30814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2DD8F5-3896-8C29-C6E7-879C80CF07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7C5A4F1-4BE2-9B65-DCF4-0508207FB3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F3FC27B-52CF-4193-2F15-B54F86A000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0DAC0A1-AE0A-D9B4-306F-97847161DC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33CCC6-5C6B-E942-B92C-8BEED53B4207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7956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swiss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381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auf weissem Hintergrund, image sur 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7">
            <a:extLst>
              <a:ext uri="{FF2B5EF4-FFF2-40B4-BE49-F238E27FC236}">
                <a16:creationId xmlns:a16="http://schemas.microsoft.com/office/drawing/2014/main" id="{D8F45472-0631-CE40-A8B3-95A150F04F0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958656" y="285750"/>
            <a:ext cx="6501133" cy="45720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/>
            </a:lvl1pPr>
          </a:lstStyle>
          <a:p>
            <a:endParaRPr lang="de-DE" dirty="0"/>
          </a:p>
        </p:txBody>
      </p:sp>
      <p:sp>
        <p:nvSpPr>
          <p:cNvPr id="5" name="Espace réservé du texte 3">
            <a:extLst>
              <a:ext uri="{FF2B5EF4-FFF2-40B4-BE49-F238E27FC236}">
                <a16:creationId xmlns:a16="http://schemas.microsoft.com/office/drawing/2014/main" id="{BDCE2C69-74A7-E742-BEF2-BC7DA92164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96300" y="4678680"/>
            <a:ext cx="431800" cy="179070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spcBef>
                <a:spcPts val="0"/>
              </a:spcBef>
              <a:buNone/>
              <a:defRPr sz="1300"/>
            </a:lvl1pPr>
          </a:lstStyle>
          <a:p>
            <a:fld id="{D34F8D7D-08D5-244F-9962-EA9AFA7C5A8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06754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D4F0-96B5-4381-8701-C0499CD39A34}" type="datetime1">
              <a:rPr lang="fr-CH" smtClean="0"/>
              <a:pPr/>
              <a:t>06.01.2026</a:t>
            </a:fld>
            <a:endParaRPr lang="fr-CH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CH"/>
              <a:t>NOTES pour la préparation/a suprimer dans la version finale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B5AC67D6-5F2A-4802-AE26-9C551033137D}" type="slidenum">
              <a:rPr lang="fr-CH" smtClean="0"/>
              <a:pPr/>
              <a:t>‹Nr.›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141067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nksagung, Remerci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6">
            <a:extLst>
              <a:ext uri="{FF2B5EF4-FFF2-40B4-BE49-F238E27FC236}">
                <a16:creationId xmlns:a16="http://schemas.microsoft.com/office/drawing/2014/main" id="{06D25CD4-1CB7-684B-8342-1B971F8F2B6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84438" y="1136568"/>
            <a:ext cx="6335712" cy="13239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5430"/>
              </a:lnSpc>
              <a:spcBef>
                <a:spcPts val="0"/>
              </a:spcBef>
              <a:buNone/>
              <a:defRPr sz="4800" b="1">
                <a:latin typeface="+mn-lt"/>
              </a:defRPr>
            </a:lvl1pPr>
          </a:lstStyle>
          <a:p>
            <a:r>
              <a:rPr lang="fr-FR" sz="4800" b="1" dirty="0" err="1">
                <a:latin typeface="+mn-lt"/>
              </a:rPr>
              <a:t>Vielen</a:t>
            </a:r>
            <a:r>
              <a:rPr lang="fr-FR" sz="4800" b="1" dirty="0">
                <a:latin typeface="+mn-lt"/>
              </a:rPr>
              <a:t> </a:t>
            </a:r>
            <a:r>
              <a:rPr lang="fr-FR" sz="4800" b="1" dirty="0" err="1">
                <a:latin typeface="+mn-lt"/>
              </a:rPr>
              <a:t>Dank</a:t>
            </a:r>
            <a:r>
              <a:rPr lang="fr-FR" sz="4800" b="1" dirty="0">
                <a:latin typeface="+mn-lt"/>
              </a:rPr>
              <a:t> </a:t>
            </a:r>
            <a:r>
              <a:rPr lang="fr-FR" sz="4800" b="1" dirty="0" err="1">
                <a:latin typeface="+mn-lt"/>
              </a:rPr>
              <a:t>für</a:t>
            </a:r>
            <a:r>
              <a:rPr lang="fr-FR" sz="4800" b="1" dirty="0">
                <a:latin typeface="+mn-lt"/>
              </a:rPr>
              <a:t> </a:t>
            </a:r>
            <a:br>
              <a:rPr lang="fr-FR" sz="4800" b="1" dirty="0">
                <a:latin typeface="+mn-lt"/>
              </a:rPr>
            </a:br>
            <a:r>
              <a:rPr lang="fr-FR" sz="4800" b="1" dirty="0">
                <a:latin typeface="+mn-lt"/>
              </a:rPr>
              <a:t>die </a:t>
            </a:r>
            <a:r>
              <a:rPr lang="fr-FR" sz="4800" b="1" dirty="0" err="1">
                <a:latin typeface="+mn-lt"/>
              </a:rPr>
              <a:t>Aufmerksamkeit</a:t>
            </a:r>
            <a:r>
              <a:rPr lang="fr-FR" sz="4800" b="1" dirty="0">
                <a:latin typeface="+mn-lt"/>
              </a:rPr>
              <a:t>.</a:t>
            </a:r>
            <a:endParaRPr lang="fr-FR" dirty="0"/>
          </a:p>
        </p:txBody>
      </p:sp>
      <p:sp>
        <p:nvSpPr>
          <p:cNvPr id="6" name="Espace réservé du texte 6">
            <a:extLst>
              <a:ext uri="{FF2B5EF4-FFF2-40B4-BE49-F238E27FC236}">
                <a16:creationId xmlns:a16="http://schemas.microsoft.com/office/drawing/2014/main" id="{A7AC56EB-5FC6-F54C-8B8E-EEFFA7744B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84438" y="2655894"/>
            <a:ext cx="6335712" cy="13239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5430"/>
              </a:lnSpc>
              <a:spcBef>
                <a:spcPts val="0"/>
              </a:spcBef>
              <a:buNone/>
              <a:defRPr sz="4800" b="1" i="1">
                <a:latin typeface="+mn-lt"/>
              </a:defRPr>
            </a:lvl1pPr>
          </a:lstStyle>
          <a:p>
            <a:r>
              <a:rPr lang="fr-FR" sz="4800" b="1" dirty="0">
                <a:latin typeface="+mn-lt"/>
              </a:rPr>
              <a:t>Merci beaucoup</a:t>
            </a:r>
            <a:br>
              <a:rPr lang="fr-FR" sz="4800" b="1" dirty="0">
                <a:latin typeface="+mn-lt"/>
              </a:rPr>
            </a:br>
            <a:r>
              <a:rPr lang="fr-FR" sz="4800" b="1" dirty="0">
                <a:latin typeface="+mn-lt"/>
              </a:rPr>
              <a:t>de votre attention.</a:t>
            </a:r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CB93E2F-B3B5-354C-80DC-0F210CC09B3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96300" y="4678680"/>
            <a:ext cx="431800" cy="179070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spcBef>
                <a:spcPts val="0"/>
              </a:spcBef>
              <a:buNone/>
              <a:defRPr sz="1300"/>
            </a:lvl1pPr>
          </a:lstStyle>
          <a:p>
            <a:fld id="{D34F8D7D-08D5-244F-9962-EA9AFA7C5A8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0122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4606A5-7AA7-41EC-ACBF-2214EC0024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FE29A76C-CFA9-4A1A-BADD-5594E54829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3CFA349-C80C-4A1B-9BDD-0F7AC2060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7B99-DD13-45F4-BBF6-13D950DE7D8C}" type="datetimeFigureOut">
              <a:rPr lang="de-CH" smtClean="0"/>
              <a:t>06.01.2026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9D38B1-109A-4B98-BEAB-638D0CEA4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2CE322B-AF41-4A06-8774-5C9342328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F8DED-CA85-4B51-A8C4-AAF55120C88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200562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B57CDB8-344B-4E2D-A3FC-2BC36EAEE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277D688-F708-44A3-ABAD-39FF77DDAB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721DD96-C189-4FC5-8D61-393592813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7B99-DD13-45F4-BBF6-13D950DE7D8C}" type="datetimeFigureOut">
              <a:rPr lang="de-CH" smtClean="0"/>
              <a:t>06.01.2026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58A74E6-2BDA-4183-8A81-DC67CA217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8EFF1E9-E4A5-4A1E-9A25-63EC7D18D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F8DED-CA85-4B51-A8C4-AAF55120C88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415262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E54AE0-2AE4-4933-8336-F085ADF7C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33775D3-F4A6-4A78-A86A-CE0BD5B15A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E54E5C5-4928-4013-A128-D0AA07E24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7B99-DD13-45F4-BBF6-13D950DE7D8C}" type="datetimeFigureOut">
              <a:rPr lang="de-CH" smtClean="0"/>
              <a:t>06.01.2026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2B2EEF2-F407-4F4F-B951-2EDCAB8D5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05F656B-E6D9-444A-A772-8D62D0F85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F8DED-CA85-4B51-A8C4-AAF55120C88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844469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270149-C47C-4EAB-A39C-40B4FFC0D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1074A7B-841B-43F0-B66F-A9E4E8F734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68A5EB6-CF82-4633-BBDA-AF20B448BE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74FA89E-FF53-4214-8A0D-411290FD9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7B99-DD13-45F4-BBF6-13D950DE7D8C}" type="datetimeFigureOut">
              <a:rPr lang="de-CH" smtClean="0"/>
              <a:t>06.01.2026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86D1385-A1D6-46A1-A0BF-7EFD7592A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921A71D-27AB-46F5-BD6B-80F8B0E79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F8DED-CA85-4B51-A8C4-AAF55120C88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226813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7CD46E-EED0-48AF-89D6-D965E1CCC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74D8402-175A-4381-AB16-39BB9C8B7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9CDA1A7-F1D1-4116-ABE5-292291B479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80646CB-3077-40D3-9EAC-53458B6FA7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51A471D-6BA0-4BB2-8AEF-665E32C375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1E21383-667D-4800-B3BA-F9ABF1166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7B99-DD13-45F4-BBF6-13D950DE7D8C}" type="datetimeFigureOut">
              <a:rPr lang="de-CH" smtClean="0"/>
              <a:t>06.01.2026</a:t>
            </a:fld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C6F1F4BD-F384-4DDE-BC22-F99F7A2CD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F0075C0-93A7-4FF4-A0BF-350B9D672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F8DED-CA85-4B51-A8C4-AAF55120C88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5839924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F4B950-AB39-4EE5-B650-43EAFAF87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41AC4B9-3D66-41CA-B1ED-7D11D739C3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7B99-DD13-45F4-BBF6-13D950DE7D8C}" type="datetimeFigureOut">
              <a:rPr lang="de-CH" smtClean="0"/>
              <a:t>06.01.2026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5A87C90-64D1-4C95-BA94-022B5A719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19A3358-7825-47FF-891A-16B43944A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F8DED-CA85-4B51-A8C4-AAF55120C88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126294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AE3436E6-2133-41EB-A1FC-48A2267EE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7B99-DD13-45F4-BBF6-13D950DE7D8C}" type="datetimeFigureOut">
              <a:rPr lang="de-CH" smtClean="0"/>
              <a:t>06.01.2026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607F9DAB-6623-409B-A154-C10980536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A296C76-A9E0-44BD-95E7-EB1E3AA1E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F8DED-CA85-4B51-A8C4-AAF55120C88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71664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upttitel einzeilig mit Bild, Titre sur une ligne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>
            <a:extLst>
              <a:ext uri="{FF2B5EF4-FFF2-40B4-BE49-F238E27FC236}">
                <a16:creationId xmlns:a16="http://schemas.microsoft.com/office/drawing/2014/main" id="{39F5726F-AE6E-AC41-BE3C-FFFF82E3D3A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7699" y="1839049"/>
            <a:ext cx="7812089" cy="301870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/>
            </a:lvl1pPr>
          </a:lstStyle>
          <a:p>
            <a:endParaRPr lang="de-DE" dirty="0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918CC2ED-C04D-B24A-BC88-BFE03115205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699" y="814190"/>
            <a:ext cx="7812088" cy="4022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00"/>
              </a:lnSpc>
              <a:spcBef>
                <a:spcPts val="0"/>
              </a:spcBef>
              <a:buNone/>
              <a:defRPr sz="3000" b="1"/>
            </a:lvl1pPr>
          </a:lstStyle>
          <a:p>
            <a:r>
              <a:rPr lang="fr-FR" b="1" dirty="0" err="1"/>
              <a:t>Haupttitel</a:t>
            </a:r>
            <a:r>
              <a:rPr lang="fr-FR" b="1" dirty="0"/>
              <a:t> 30 </a:t>
            </a:r>
            <a:r>
              <a:rPr lang="fr-FR" b="1" dirty="0" err="1"/>
              <a:t>Punkte</a:t>
            </a:r>
            <a:r>
              <a:rPr lang="fr-FR" b="1" dirty="0"/>
              <a:t>, </a:t>
            </a:r>
            <a:r>
              <a:rPr lang="fr-FR" b="1" dirty="0" err="1"/>
              <a:t>bold</a:t>
            </a:r>
            <a:r>
              <a:rPr lang="fr-FR" b="1" dirty="0"/>
              <a:t>, </a:t>
            </a:r>
            <a:r>
              <a:rPr lang="fr-FR" b="1" dirty="0" err="1"/>
              <a:t>einzeilig</a:t>
            </a:r>
            <a:endParaRPr lang="fr-FR" dirty="0"/>
          </a:p>
        </p:txBody>
      </p:sp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id="{E81B4215-AE90-1D4F-AE8C-154418F9866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7699" y="1326619"/>
            <a:ext cx="7812088" cy="4022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00"/>
              </a:lnSpc>
              <a:spcBef>
                <a:spcPts val="0"/>
              </a:spcBef>
              <a:buNone/>
              <a:defRPr sz="3000" b="1" i="1"/>
            </a:lvl1pPr>
          </a:lstStyle>
          <a:p>
            <a:r>
              <a:rPr lang="fr-FR" dirty="0"/>
              <a:t>Titre principal 30 points, gras italique</a:t>
            </a:r>
          </a:p>
        </p:txBody>
      </p:sp>
      <p:sp>
        <p:nvSpPr>
          <p:cNvPr id="6" name="Espace réservé du texte 3">
            <a:extLst>
              <a:ext uri="{FF2B5EF4-FFF2-40B4-BE49-F238E27FC236}">
                <a16:creationId xmlns:a16="http://schemas.microsoft.com/office/drawing/2014/main" id="{B87DF4F0-E1DE-4648-A702-26F95AB9D25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496300" y="4678680"/>
            <a:ext cx="431800" cy="179070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spcBef>
                <a:spcPts val="0"/>
              </a:spcBef>
              <a:buNone/>
              <a:defRPr sz="1300"/>
            </a:lvl1pPr>
          </a:lstStyle>
          <a:p>
            <a:fld id="{D34F8D7D-08D5-244F-9962-EA9AFA7C5A8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355673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44" userDrawn="1">
          <p15:clr>
            <a:srgbClr val="FBAE40"/>
          </p15:clr>
        </p15:guide>
        <p15:guide id="2" pos="5329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D7B494-01E6-4A7A-A7CA-24389C3BA9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E93FDD7-B92B-4BE8-A54C-C37025F6FC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EDA7716-F57B-4D18-B46C-8309A78CF2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DA2C24F-1935-4F5A-B261-B2CFE3074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7B99-DD13-45F4-BBF6-13D950DE7D8C}" type="datetimeFigureOut">
              <a:rPr lang="de-CH" smtClean="0"/>
              <a:t>06.01.2026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A1247EF-0FA1-42EA-AA81-DC610F386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380BAFB8-1CF1-4A2F-AB98-7F2F47ACE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F8DED-CA85-4B51-A8C4-AAF55120C88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96852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3BBCA1-F522-4819-BE68-ADA23749E8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C9823F4-F7D0-48F6-A6FB-8017A7A5EF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de-DE"/>
              <a:t>Bild durch Klicken auf Symbol hinzufügen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13F3BB8-BCDC-4B89-AEB1-4B70745822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C91E032-0255-4482-A808-FF5C3BE69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7B99-DD13-45F4-BBF6-13D950DE7D8C}" type="datetimeFigureOut">
              <a:rPr lang="de-CH" smtClean="0"/>
              <a:t>06.01.2026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D5BFBE0-58FB-449E-B725-73971A4EB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34DA2FE-9924-46ED-8ABE-C61A0131E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F8DED-CA85-4B51-A8C4-AAF55120C88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940689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5AF2DE-3D9E-4214-BD37-C6CB9B2D0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7B72BE7-31ED-43F1-9630-F2F5609978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2577480-A4C4-4BFA-A085-C2B103462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7B99-DD13-45F4-BBF6-13D950DE7D8C}" type="datetimeFigureOut">
              <a:rPr lang="de-CH" smtClean="0"/>
              <a:t>06.01.2026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2DE4639-9559-4155-B465-8536EF79C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0CCEB4B-FF61-410A-9293-3C2E7E8B9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F8DED-CA85-4B51-A8C4-AAF55120C88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99998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082243FD-C334-4FC5-BC80-717365F686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F8B0E5E-B2EA-4707-8B59-8EB7E6E664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7180670-31C5-4F18-8B15-FDB513510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7B99-DD13-45F4-BBF6-13D950DE7D8C}" type="datetimeFigureOut">
              <a:rPr lang="de-CH" smtClean="0"/>
              <a:t>06.01.2026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321A046-8690-49D8-85CD-B15AB1D80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AFDE1F9-14C2-4834-9F27-CDCA21015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F8DED-CA85-4B51-A8C4-AAF55120C88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73156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upttitel einzeilig, Lauftext zweispaltig, Titre principal sur une ligne, Texte défilant en deux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Espace réservé du texte 10">
            <a:extLst>
              <a:ext uri="{FF2B5EF4-FFF2-40B4-BE49-F238E27FC236}">
                <a16:creationId xmlns:a16="http://schemas.microsoft.com/office/drawing/2014/main" id="{4DE5EFF0-4BEB-F244-A75F-2E2B2819872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699" y="814190"/>
            <a:ext cx="7812088" cy="4022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00"/>
              </a:lnSpc>
              <a:spcBef>
                <a:spcPts val="0"/>
              </a:spcBef>
              <a:buNone/>
              <a:defRPr sz="3000" b="1"/>
            </a:lvl1pPr>
          </a:lstStyle>
          <a:p>
            <a:r>
              <a:rPr lang="fr-FR" b="1" dirty="0" err="1"/>
              <a:t>Haupttitel</a:t>
            </a:r>
            <a:r>
              <a:rPr lang="fr-FR" b="1" dirty="0"/>
              <a:t> 30 </a:t>
            </a:r>
            <a:r>
              <a:rPr lang="fr-FR" b="1" dirty="0" err="1"/>
              <a:t>Punkte</a:t>
            </a:r>
            <a:r>
              <a:rPr lang="fr-FR" b="1" dirty="0"/>
              <a:t>, </a:t>
            </a:r>
            <a:r>
              <a:rPr lang="fr-FR" b="1" dirty="0" err="1"/>
              <a:t>bold</a:t>
            </a:r>
            <a:r>
              <a:rPr lang="fr-FR" b="1" dirty="0"/>
              <a:t>, </a:t>
            </a:r>
            <a:r>
              <a:rPr lang="fr-FR" b="1" dirty="0" err="1"/>
              <a:t>einzeilig</a:t>
            </a:r>
            <a:endParaRPr lang="fr-FR" dirty="0"/>
          </a:p>
        </p:txBody>
      </p:sp>
      <p:sp>
        <p:nvSpPr>
          <p:cNvPr id="13" name="Espace réservé du texte 10">
            <a:extLst>
              <a:ext uri="{FF2B5EF4-FFF2-40B4-BE49-F238E27FC236}">
                <a16:creationId xmlns:a16="http://schemas.microsoft.com/office/drawing/2014/main" id="{62C6FBE8-68EE-504C-B4DB-77AF46A1C3C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7699" y="1326619"/>
            <a:ext cx="7812088" cy="4022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00"/>
              </a:lnSpc>
              <a:spcBef>
                <a:spcPts val="0"/>
              </a:spcBef>
              <a:buNone/>
              <a:defRPr sz="3000" b="1" i="1"/>
            </a:lvl1pPr>
          </a:lstStyle>
          <a:p>
            <a:r>
              <a:rPr lang="fr-FR" dirty="0"/>
              <a:t>Titre principal 30 points, gras italique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1779472B-3C50-0044-BD98-3F0FFE774F3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700" y="2110154"/>
            <a:ext cx="3778250" cy="23177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570"/>
              </a:lnSpc>
              <a:spcBef>
                <a:spcPts val="0"/>
              </a:spcBef>
              <a:buNone/>
              <a:defRPr sz="2000"/>
            </a:lvl1pPr>
          </a:lstStyle>
          <a:p>
            <a:r>
              <a:rPr lang="fr-FR" dirty="0" err="1"/>
              <a:t>Lauftext</a:t>
            </a:r>
            <a:r>
              <a:rPr lang="fr-FR" dirty="0"/>
              <a:t> 20 </a:t>
            </a:r>
            <a:r>
              <a:rPr lang="fr-FR" dirty="0" err="1"/>
              <a:t>Punkte</a:t>
            </a:r>
            <a:r>
              <a:rPr lang="fr-FR" dirty="0"/>
              <a:t>, con </a:t>
            </a:r>
            <a:r>
              <a:rPr lang="fr-FR" dirty="0" err="1"/>
              <a:t>rest</a:t>
            </a:r>
            <a:r>
              <a:rPr lang="fr-FR" dirty="0"/>
              <a:t> et quo qui </a:t>
            </a:r>
            <a:r>
              <a:rPr lang="fr-FR" dirty="0" err="1"/>
              <a:t>cus</a:t>
            </a:r>
            <a:r>
              <a:rPr lang="fr-FR" dirty="0"/>
              <a:t> </a:t>
            </a:r>
            <a:r>
              <a:rPr lang="fr-FR" dirty="0" err="1"/>
              <a:t>cusdanda</a:t>
            </a:r>
            <a:r>
              <a:rPr lang="fr-FR" dirty="0"/>
              <a:t> </a:t>
            </a:r>
            <a:r>
              <a:rPr lang="fr-FR" dirty="0" err="1"/>
              <a:t>dolupie</a:t>
            </a:r>
            <a:r>
              <a:rPr lang="fr-FR" dirty="0"/>
              <a:t> </a:t>
            </a:r>
            <a:r>
              <a:rPr lang="fr-FR" dirty="0" err="1"/>
              <a:t>niminctur</a:t>
            </a:r>
            <a:r>
              <a:rPr lang="fr-FR" dirty="0"/>
              <a:t> </a:t>
            </a:r>
            <a:r>
              <a:rPr lang="fr-FR" dirty="0" err="1"/>
              <a:t>adit</a:t>
            </a:r>
            <a:r>
              <a:rPr lang="fr-FR" dirty="0"/>
              <a:t> </a:t>
            </a:r>
            <a:r>
              <a:rPr lang="fr-FR" dirty="0" err="1"/>
              <a:t>porem</a:t>
            </a:r>
            <a:r>
              <a:rPr lang="fr-FR" dirty="0"/>
              <a:t> que </a:t>
            </a:r>
            <a:r>
              <a:rPr lang="fr-FR" dirty="0" err="1"/>
              <a:t>core</a:t>
            </a:r>
            <a:r>
              <a:rPr lang="fr-FR" dirty="0"/>
              <a:t> </a:t>
            </a:r>
            <a:r>
              <a:rPr lang="fr-FR" dirty="0" err="1"/>
              <a:t>sequam</a:t>
            </a:r>
            <a:r>
              <a:rPr lang="fr-FR" dirty="0"/>
              <a:t> </a:t>
            </a:r>
            <a:r>
              <a:rPr lang="fr-FR" dirty="0" err="1"/>
              <a:t>volendiam</a:t>
            </a:r>
            <a:r>
              <a:rPr lang="fr-FR" dirty="0"/>
              <a:t> </a:t>
            </a:r>
            <a:r>
              <a:rPr lang="fr-FR" dirty="0" err="1"/>
              <a:t>fugias</a:t>
            </a:r>
            <a:r>
              <a:rPr lang="fr-FR" dirty="0"/>
              <a:t> </a:t>
            </a:r>
            <a:r>
              <a:rPr lang="fr-FR" dirty="0" err="1"/>
              <a:t>cus</a:t>
            </a:r>
            <a:r>
              <a:rPr lang="fr-FR" dirty="0"/>
              <a:t> </a:t>
            </a:r>
            <a:r>
              <a:rPr lang="fr-FR" dirty="0" err="1"/>
              <a:t>doluptaquae</a:t>
            </a:r>
            <a:r>
              <a:rPr lang="fr-FR" dirty="0"/>
              <a:t> </a:t>
            </a:r>
            <a:r>
              <a:rPr lang="fr-FR" dirty="0" err="1"/>
              <a:t>porum</a:t>
            </a:r>
            <a:r>
              <a:rPr lang="fr-FR" dirty="0"/>
              <a:t> </a:t>
            </a:r>
            <a:r>
              <a:rPr lang="fr-FR" dirty="0" err="1"/>
              <a:t>adipsandis</a:t>
            </a:r>
            <a:r>
              <a:rPr lang="fr-FR" dirty="0"/>
              <a:t> ut </a:t>
            </a:r>
            <a:r>
              <a:rPr lang="fr-FR" dirty="0" err="1"/>
              <a:t>alitis</a:t>
            </a:r>
            <a:r>
              <a:rPr lang="fr-FR" dirty="0"/>
              <a:t> </a:t>
            </a:r>
            <a:r>
              <a:rPr lang="fr-FR" dirty="0" err="1"/>
              <a:t>reseque</a:t>
            </a:r>
            <a:r>
              <a:rPr lang="fr-FR" dirty="0"/>
              <a:t> </a:t>
            </a:r>
            <a:r>
              <a:rPr lang="fr-FR" dirty="0" err="1"/>
              <a:t>ideni</a:t>
            </a:r>
            <a:r>
              <a:rPr lang="fr-FR" dirty="0"/>
              <a:t> te et ad </a:t>
            </a:r>
            <a:r>
              <a:rPr lang="fr-FR" dirty="0" err="1"/>
              <a:t>quate</a:t>
            </a:r>
            <a:r>
              <a:rPr lang="fr-FR" dirty="0"/>
              <a:t> </a:t>
            </a:r>
            <a:r>
              <a:rPr lang="fr-FR" dirty="0" err="1"/>
              <a:t>nobis</a:t>
            </a:r>
            <a:r>
              <a:rPr lang="fr-FR" dirty="0"/>
              <a:t> rem.</a:t>
            </a:r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B206FBE3-DEFC-B94F-8630-3F1C310655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81537" y="2125346"/>
            <a:ext cx="3778250" cy="231775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570"/>
              </a:lnSpc>
              <a:spcBef>
                <a:spcPts val="0"/>
              </a:spcBef>
              <a:buNone/>
              <a:defRPr sz="2000" i="1"/>
            </a:lvl1pPr>
          </a:lstStyle>
          <a:p>
            <a:r>
              <a:rPr lang="fr-FR" dirty="0"/>
              <a:t>Texte défilant 20 points, con </a:t>
            </a:r>
            <a:r>
              <a:rPr lang="fr-FR" dirty="0" err="1"/>
              <a:t>rest</a:t>
            </a:r>
            <a:r>
              <a:rPr lang="fr-FR" dirty="0"/>
              <a:t> et quo qui </a:t>
            </a:r>
            <a:r>
              <a:rPr lang="fr-FR" dirty="0" err="1"/>
              <a:t>cus</a:t>
            </a:r>
            <a:r>
              <a:rPr lang="fr-FR" dirty="0"/>
              <a:t> </a:t>
            </a:r>
            <a:r>
              <a:rPr lang="fr-FR" dirty="0" err="1"/>
              <a:t>cusdanda</a:t>
            </a:r>
            <a:r>
              <a:rPr lang="fr-FR" dirty="0"/>
              <a:t> </a:t>
            </a:r>
            <a:r>
              <a:rPr lang="fr-FR" dirty="0" err="1"/>
              <a:t>dolupie</a:t>
            </a:r>
            <a:r>
              <a:rPr lang="fr-FR" dirty="0"/>
              <a:t> </a:t>
            </a:r>
            <a:r>
              <a:rPr lang="fr-FR" dirty="0" err="1"/>
              <a:t>niminctur</a:t>
            </a:r>
            <a:r>
              <a:rPr lang="fr-FR" dirty="0"/>
              <a:t> </a:t>
            </a:r>
            <a:r>
              <a:rPr lang="fr-FR" dirty="0" err="1"/>
              <a:t>adit</a:t>
            </a:r>
            <a:r>
              <a:rPr lang="fr-FR" dirty="0"/>
              <a:t> </a:t>
            </a:r>
            <a:r>
              <a:rPr lang="fr-FR" dirty="0" err="1"/>
              <a:t>porem</a:t>
            </a:r>
            <a:r>
              <a:rPr lang="fr-FR" dirty="0"/>
              <a:t> que </a:t>
            </a:r>
            <a:r>
              <a:rPr lang="fr-FR" dirty="0" err="1"/>
              <a:t>core</a:t>
            </a:r>
            <a:r>
              <a:rPr lang="fr-FR" dirty="0"/>
              <a:t> </a:t>
            </a:r>
            <a:r>
              <a:rPr lang="fr-FR" dirty="0" err="1"/>
              <a:t>sequam</a:t>
            </a:r>
            <a:r>
              <a:rPr lang="fr-FR" dirty="0"/>
              <a:t> </a:t>
            </a:r>
            <a:r>
              <a:rPr lang="fr-FR" dirty="0" err="1"/>
              <a:t>volendiam</a:t>
            </a:r>
            <a:r>
              <a:rPr lang="fr-FR" dirty="0"/>
              <a:t> </a:t>
            </a:r>
            <a:r>
              <a:rPr lang="fr-FR" dirty="0" err="1"/>
              <a:t>fugias</a:t>
            </a:r>
            <a:r>
              <a:rPr lang="fr-FR" dirty="0"/>
              <a:t> </a:t>
            </a:r>
            <a:r>
              <a:rPr lang="fr-FR" dirty="0" err="1"/>
              <a:t>cus</a:t>
            </a:r>
            <a:r>
              <a:rPr lang="fr-FR" dirty="0"/>
              <a:t> </a:t>
            </a:r>
            <a:r>
              <a:rPr lang="fr-FR" dirty="0" err="1"/>
              <a:t>doluptaquae</a:t>
            </a:r>
            <a:r>
              <a:rPr lang="fr-FR" dirty="0"/>
              <a:t> </a:t>
            </a:r>
            <a:r>
              <a:rPr lang="fr-FR" dirty="0" err="1"/>
              <a:t>porum</a:t>
            </a:r>
            <a:r>
              <a:rPr lang="fr-FR" dirty="0"/>
              <a:t> </a:t>
            </a:r>
            <a:r>
              <a:rPr lang="fr-FR" dirty="0" err="1"/>
              <a:t>adipsandis</a:t>
            </a:r>
            <a:r>
              <a:rPr lang="fr-FR" dirty="0"/>
              <a:t> ut </a:t>
            </a:r>
            <a:r>
              <a:rPr lang="fr-FR" dirty="0" err="1"/>
              <a:t>alitis</a:t>
            </a:r>
            <a:r>
              <a:rPr lang="fr-FR" dirty="0"/>
              <a:t> </a:t>
            </a:r>
            <a:r>
              <a:rPr lang="fr-FR" dirty="0" err="1"/>
              <a:t>reseque</a:t>
            </a:r>
            <a:r>
              <a:rPr lang="fr-FR" dirty="0"/>
              <a:t> </a:t>
            </a:r>
            <a:r>
              <a:rPr lang="fr-FR" dirty="0" err="1"/>
              <a:t>ideni</a:t>
            </a:r>
            <a:r>
              <a:rPr lang="fr-FR" dirty="0"/>
              <a:t> te et ad </a:t>
            </a:r>
            <a:r>
              <a:rPr lang="fr-FR" dirty="0" err="1"/>
              <a:t>quate</a:t>
            </a:r>
            <a:r>
              <a:rPr lang="fr-FR" dirty="0"/>
              <a:t> </a:t>
            </a:r>
            <a:r>
              <a:rPr lang="fr-FR" dirty="0" err="1"/>
              <a:t>nobis</a:t>
            </a:r>
            <a:r>
              <a:rPr lang="fr-FR" dirty="0"/>
              <a:t> rem.</a:t>
            </a:r>
          </a:p>
        </p:txBody>
      </p:sp>
      <p:sp>
        <p:nvSpPr>
          <p:cNvPr id="7" name="Espace réservé du texte 3">
            <a:extLst>
              <a:ext uri="{FF2B5EF4-FFF2-40B4-BE49-F238E27FC236}">
                <a16:creationId xmlns:a16="http://schemas.microsoft.com/office/drawing/2014/main" id="{68F3F529-5327-2C41-BDEA-0AD426B359A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96300" y="4678680"/>
            <a:ext cx="431800" cy="179070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spcBef>
                <a:spcPts val="0"/>
              </a:spcBef>
              <a:buNone/>
              <a:defRPr sz="1300"/>
            </a:lvl1pPr>
          </a:lstStyle>
          <a:p>
            <a:fld id="{D34F8D7D-08D5-244F-9962-EA9AFA7C5A8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530756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371" userDrawn="1">
          <p15:clr>
            <a:srgbClr val="FBAE40"/>
          </p15:clr>
        </p15:guide>
        <p15:guide id="2" pos="5329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upttitel zweizeilig, Lauftext zweispaltig, Titre principal sur deux ligne, texte défilant en deux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10">
            <a:extLst>
              <a:ext uri="{FF2B5EF4-FFF2-40B4-BE49-F238E27FC236}">
                <a16:creationId xmlns:a16="http://schemas.microsoft.com/office/drawing/2014/main" id="{5A6EADB9-EC3A-524A-9135-469631651A1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698" y="814190"/>
            <a:ext cx="7812089" cy="8751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00"/>
              </a:lnSpc>
              <a:spcBef>
                <a:spcPts val="0"/>
              </a:spcBef>
              <a:buNone/>
              <a:defRPr sz="3000" b="1"/>
            </a:lvl1pPr>
          </a:lstStyle>
          <a:p>
            <a:r>
              <a:rPr lang="fr-FR" b="1" dirty="0" err="1"/>
              <a:t>Haupttitel</a:t>
            </a:r>
            <a:r>
              <a:rPr lang="fr-FR" b="1" dirty="0"/>
              <a:t> 30 </a:t>
            </a:r>
            <a:r>
              <a:rPr lang="fr-FR" b="1" dirty="0" err="1"/>
              <a:t>Punkte</a:t>
            </a:r>
            <a:r>
              <a:rPr lang="fr-FR" b="1" dirty="0"/>
              <a:t>, </a:t>
            </a:r>
            <a:r>
              <a:rPr lang="fr-FR" b="1" dirty="0" err="1"/>
              <a:t>gross</a:t>
            </a:r>
            <a:r>
              <a:rPr lang="fr-FR" b="1" dirty="0"/>
              <a:t> </a:t>
            </a:r>
            <a:r>
              <a:rPr lang="fr-FR" b="1" dirty="0" err="1"/>
              <a:t>und</a:t>
            </a:r>
            <a:r>
              <a:rPr lang="fr-FR" b="1" dirty="0"/>
              <a:t> </a:t>
            </a:r>
            <a:r>
              <a:rPr lang="fr-FR" b="1" dirty="0" err="1"/>
              <a:t>bold</a:t>
            </a:r>
            <a:r>
              <a:rPr lang="fr-FR" b="1" dirty="0"/>
              <a:t>,</a:t>
            </a:r>
            <a:br>
              <a:rPr lang="fr-FR" b="1" dirty="0"/>
            </a:br>
            <a:r>
              <a:rPr lang="fr-FR" b="1" dirty="0" err="1"/>
              <a:t>zweizeiliger</a:t>
            </a:r>
            <a:r>
              <a:rPr lang="fr-FR" b="1" dirty="0"/>
              <a:t> </a:t>
            </a:r>
            <a:r>
              <a:rPr lang="fr-FR" b="1" dirty="0" err="1"/>
              <a:t>Titel</a:t>
            </a:r>
            <a:endParaRPr lang="fr-FR" dirty="0"/>
          </a:p>
        </p:txBody>
      </p:sp>
      <p:sp>
        <p:nvSpPr>
          <p:cNvPr id="8" name="Espace réservé du texte 10">
            <a:extLst>
              <a:ext uri="{FF2B5EF4-FFF2-40B4-BE49-F238E27FC236}">
                <a16:creationId xmlns:a16="http://schemas.microsoft.com/office/drawing/2014/main" id="{268A677B-13D7-9C47-ABFB-D04546C92B3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8835" y="1773590"/>
            <a:ext cx="7820951" cy="87512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00"/>
              </a:lnSpc>
              <a:spcBef>
                <a:spcPts val="0"/>
              </a:spcBef>
              <a:buNone/>
              <a:defRPr sz="3000" b="1" i="1"/>
            </a:lvl1pPr>
          </a:lstStyle>
          <a:p>
            <a:r>
              <a:rPr lang="fr-FR" dirty="0"/>
              <a:t>Titre principal 30 points, gras italique, </a:t>
            </a:r>
            <a:br>
              <a:rPr lang="fr-FR" dirty="0"/>
            </a:br>
            <a:r>
              <a:rPr lang="fr-FR" dirty="0"/>
              <a:t>titre sur deux lignes</a:t>
            </a:r>
          </a:p>
        </p:txBody>
      </p:sp>
      <p:sp>
        <p:nvSpPr>
          <p:cNvPr id="9" name="Espace réservé du texte 14">
            <a:extLst>
              <a:ext uri="{FF2B5EF4-FFF2-40B4-BE49-F238E27FC236}">
                <a16:creationId xmlns:a16="http://schemas.microsoft.com/office/drawing/2014/main" id="{FFEC24B7-275E-1B4B-81FC-F2066C4132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8835" y="3029966"/>
            <a:ext cx="3778250" cy="165024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570"/>
              </a:lnSpc>
              <a:spcBef>
                <a:spcPts val="0"/>
              </a:spcBef>
              <a:buNone/>
              <a:defRPr sz="2000"/>
            </a:lvl1pPr>
          </a:lstStyle>
          <a:p>
            <a:r>
              <a:rPr lang="fr-FR" dirty="0" err="1"/>
              <a:t>Lauftext</a:t>
            </a:r>
            <a:r>
              <a:rPr lang="fr-FR" dirty="0"/>
              <a:t> 20 </a:t>
            </a:r>
            <a:r>
              <a:rPr lang="fr-FR" dirty="0" err="1"/>
              <a:t>Punkte</a:t>
            </a:r>
            <a:r>
              <a:rPr lang="fr-FR" dirty="0"/>
              <a:t>, dit, vent, con </a:t>
            </a:r>
            <a:br>
              <a:rPr lang="fr-FR" dirty="0"/>
            </a:br>
            <a:r>
              <a:rPr lang="fr-FR" dirty="0" err="1"/>
              <a:t>rest</a:t>
            </a:r>
            <a:r>
              <a:rPr lang="fr-FR" dirty="0"/>
              <a:t> et quo qui </a:t>
            </a:r>
            <a:r>
              <a:rPr lang="fr-FR" dirty="0" err="1"/>
              <a:t>cus</a:t>
            </a:r>
            <a:r>
              <a:rPr lang="fr-FR" dirty="0"/>
              <a:t> </a:t>
            </a:r>
            <a:r>
              <a:rPr lang="fr-FR" dirty="0" err="1"/>
              <a:t>cusdanda</a:t>
            </a:r>
            <a:r>
              <a:rPr lang="fr-FR" dirty="0"/>
              <a:t> </a:t>
            </a:r>
            <a:r>
              <a:rPr lang="fr-FR" dirty="0" err="1"/>
              <a:t>dolupie</a:t>
            </a:r>
            <a:r>
              <a:rPr lang="fr-FR" dirty="0"/>
              <a:t> </a:t>
            </a:r>
            <a:r>
              <a:rPr lang="fr-FR" dirty="0" err="1"/>
              <a:t>niminctur</a:t>
            </a:r>
            <a:r>
              <a:rPr lang="fr-FR" dirty="0"/>
              <a:t> </a:t>
            </a:r>
            <a:r>
              <a:rPr lang="fr-FR" dirty="0" err="1"/>
              <a:t>adit</a:t>
            </a:r>
            <a:r>
              <a:rPr lang="fr-FR" dirty="0"/>
              <a:t> </a:t>
            </a:r>
            <a:r>
              <a:rPr lang="fr-FR" dirty="0" err="1"/>
              <a:t>porem</a:t>
            </a:r>
            <a:r>
              <a:rPr lang="fr-FR" dirty="0"/>
              <a:t> que </a:t>
            </a:r>
            <a:r>
              <a:rPr lang="fr-FR" dirty="0" err="1"/>
              <a:t>core</a:t>
            </a:r>
            <a:r>
              <a:rPr lang="fr-FR" dirty="0"/>
              <a:t> </a:t>
            </a:r>
            <a:r>
              <a:rPr lang="fr-FR" dirty="0" err="1"/>
              <a:t>sequa</a:t>
            </a:r>
            <a:r>
              <a:rPr lang="fr-FR" dirty="0"/>
              <a:t> </a:t>
            </a:r>
            <a:r>
              <a:rPr lang="fr-FR" dirty="0" err="1"/>
              <a:t>volendiam</a:t>
            </a:r>
            <a:r>
              <a:rPr lang="fr-FR" dirty="0"/>
              <a:t> </a:t>
            </a:r>
            <a:r>
              <a:rPr lang="fr-FR" dirty="0" err="1"/>
              <a:t>fugias</a:t>
            </a:r>
            <a:r>
              <a:rPr lang="fr-FR" dirty="0"/>
              <a:t> </a:t>
            </a:r>
            <a:br>
              <a:rPr lang="fr-FR" dirty="0"/>
            </a:br>
            <a:r>
              <a:rPr lang="fr-FR" dirty="0" err="1"/>
              <a:t>cus</a:t>
            </a:r>
            <a:r>
              <a:rPr lang="fr-FR" dirty="0"/>
              <a:t> </a:t>
            </a:r>
            <a:r>
              <a:rPr lang="fr-FR" dirty="0" err="1"/>
              <a:t>doluptaquae</a:t>
            </a:r>
            <a:r>
              <a:rPr lang="fr-FR" dirty="0"/>
              <a:t> </a:t>
            </a:r>
            <a:r>
              <a:rPr lang="fr-FR" dirty="0" err="1"/>
              <a:t>porum</a:t>
            </a:r>
            <a:r>
              <a:rPr lang="fr-FR" dirty="0"/>
              <a:t>.</a:t>
            </a:r>
          </a:p>
        </p:txBody>
      </p:sp>
      <p:sp>
        <p:nvSpPr>
          <p:cNvPr id="10" name="Espace réservé du texte 14">
            <a:extLst>
              <a:ext uri="{FF2B5EF4-FFF2-40B4-BE49-F238E27FC236}">
                <a16:creationId xmlns:a16="http://schemas.microsoft.com/office/drawing/2014/main" id="{F74495EE-42CB-C446-99DB-A096BB3FC86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81529" y="3021900"/>
            <a:ext cx="3778250" cy="16583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570"/>
              </a:lnSpc>
              <a:spcBef>
                <a:spcPts val="0"/>
              </a:spcBef>
              <a:buNone/>
              <a:defRPr sz="2000" i="1"/>
            </a:lvl1pPr>
          </a:lstStyle>
          <a:p>
            <a:r>
              <a:rPr lang="fr-FR" dirty="0"/>
              <a:t>Texte défilant 20 points, dit, vent, con </a:t>
            </a:r>
            <a:r>
              <a:rPr lang="fr-FR" dirty="0" err="1"/>
              <a:t>rest</a:t>
            </a:r>
            <a:r>
              <a:rPr lang="fr-FR" dirty="0"/>
              <a:t> et quo qui </a:t>
            </a:r>
            <a:r>
              <a:rPr lang="fr-FR" dirty="0" err="1"/>
              <a:t>cus</a:t>
            </a:r>
            <a:r>
              <a:rPr lang="fr-FR" dirty="0"/>
              <a:t> </a:t>
            </a:r>
            <a:r>
              <a:rPr lang="fr-FR" dirty="0" err="1"/>
              <a:t>cusdanda</a:t>
            </a:r>
            <a:r>
              <a:rPr lang="fr-FR" dirty="0"/>
              <a:t> </a:t>
            </a:r>
            <a:r>
              <a:rPr lang="fr-FR" dirty="0" err="1"/>
              <a:t>dolupie</a:t>
            </a:r>
            <a:r>
              <a:rPr lang="fr-FR" dirty="0"/>
              <a:t> </a:t>
            </a:r>
            <a:r>
              <a:rPr lang="fr-FR" dirty="0" err="1"/>
              <a:t>niminctur</a:t>
            </a:r>
            <a:r>
              <a:rPr lang="fr-FR" dirty="0"/>
              <a:t> </a:t>
            </a:r>
            <a:r>
              <a:rPr lang="fr-FR" dirty="0" err="1"/>
              <a:t>adit</a:t>
            </a:r>
            <a:r>
              <a:rPr lang="fr-FR" dirty="0"/>
              <a:t> </a:t>
            </a:r>
            <a:r>
              <a:rPr lang="fr-FR" dirty="0" err="1"/>
              <a:t>porem</a:t>
            </a:r>
            <a:r>
              <a:rPr lang="fr-FR" dirty="0"/>
              <a:t> que </a:t>
            </a:r>
            <a:r>
              <a:rPr lang="fr-FR" dirty="0" err="1"/>
              <a:t>core</a:t>
            </a:r>
            <a:r>
              <a:rPr lang="fr-FR" dirty="0"/>
              <a:t> </a:t>
            </a:r>
            <a:r>
              <a:rPr lang="fr-FR" dirty="0" err="1"/>
              <a:t>sequa</a:t>
            </a:r>
            <a:r>
              <a:rPr lang="fr-FR" dirty="0"/>
              <a:t> </a:t>
            </a:r>
            <a:r>
              <a:rPr lang="fr-FR" dirty="0" err="1"/>
              <a:t>volendiam</a:t>
            </a:r>
            <a:r>
              <a:rPr lang="fr-FR" dirty="0"/>
              <a:t> </a:t>
            </a:r>
            <a:r>
              <a:rPr lang="fr-FR" dirty="0" err="1"/>
              <a:t>fugias</a:t>
            </a:r>
            <a:r>
              <a:rPr lang="fr-FR" dirty="0"/>
              <a:t> </a:t>
            </a:r>
            <a:r>
              <a:rPr lang="fr-FR" dirty="0" err="1"/>
              <a:t>cus</a:t>
            </a:r>
            <a:r>
              <a:rPr lang="fr-FR" dirty="0"/>
              <a:t> </a:t>
            </a:r>
            <a:r>
              <a:rPr lang="fr-FR" dirty="0" err="1"/>
              <a:t>doluptaquae</a:t>
            </a:r>
            <a:r>
              <a:rPr lang="fr-FR" dirty="0"/>
              <a:t> </a:t>
            </a:r>
            <a:r>
              <a:rPr lang="fr-FR" dirty="0" err="1"/>
              <a:t>porum</a:t>
            </a:r>
            <a:r>
              <a:rPr lang="fr-FR" dirty="0"/>
              <a:t>.</a:t>
            </a:r>
          </a:p>
        </p:txBody>
      </p:sp>
      <p:sp>
        <p:nvSpPr>
          <p:cNvPr id="11" name="Espace réservé du texte 3">
            <a:extLst>
              <a:ext uri="{FF2B5EF4-FFF2-40B4-BE49-F238E27FC236}">
                <a16:creationId xmlns:a16="http://schemas.microsoft.com/office/drawing/2014/main" id="{CB3D67EF-0187-2143-AAD3-F9F8F6B7FE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96300" y="4678680"/>
            <a:ext cx="431800" cy="179070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spcBef>
                <a:spcPts val="0"/>
              </a:spcBef>
              <a:buNone/>
              <a:defRPr sz="1300"/>
            </a:lvl1pPr>
          </a:lstStyle>
          <a:p>
            <a:fld id="{D34F8D7D-08D5-244F-9962-EA9AFA7C5A8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45462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32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upttitel und Untertitel, Lauftext zweispaltig, Titre principal et sous-titre, texte défilant en deux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10">
            <a:extLst>
              <a:ext uri="{FF2B5EF4-FFF2-40B4-BE49-F238E27FC236}">
                <a16:creationId xmlns:a16="http://schemas.microsoft.com/office/drawing/2014/main" id="{1CAE377C-DD5B-E645-BCFB-47D162C79BA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699" y="814190"/>
            <a:ext cx="7812088" cy="4022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00"/>
              </a:lnSpc>
              <a:spcBef>
                <a:spcPts val="0"/>
              </a:spcBef>
              <a:buNone/>
              <a:defRPr sz="3000" b="1"/>
            </a:lvl1pPr>
          </a:lstStyle>
          <a:p>
            <a:r>
              <a:rPr lang="fr-FR" b="1" dirty="0" err="1"/>
              <a:t>Haupttitel</a:t>
            </a:r>
            <a:r>
              <a:rPr lang="fr-FR" b="1" dirty="0"/>
              <a:t> 30 </a:t>
            </a:r>
            <a:r>
              <a:rPr lang="fr-FR" b="1" dirty="0" err="1"/>
              <a:t>Punkte</a:t>
            </a:r>
            <a:r>
              <a:rPr lang="fr-FR" b="1" dirty="0"/>
              <a:t>, </a:t>
            </a:r>
            <a:r>
              <a:rPr lang="fr-FR" b="1" dirty="0" err="1"/>
              <a:t>bold</a:t>
            </a:r>
            <a:endParaRPr lang="fr-FR" dirty="0"/>
          </a:p>
        </p:txBody>
      </p:sp>
      <p:sp>
        <p:nvSpPr>
          <p:cNvPr id="8" name="Espace réservé du texte 10">
            <a:extLst>
              <a:ext uri="{FF2B5EF4-FFF2-40B4-BE49-F238E27FC236}">
                <a16:creationId xmlns:a16="http://schemas.microsoft.com/office/drawing/2014/main" id="{18B4D752-63F2-ED4C-9E9F-9F26067987B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7698" y="1270662"/>
            <a:ext cx="7812088" cy="4022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00"/>
              </a:lnSpc>
              <a:spcBef>
                <a:spcPts val="0"/>
              </a:spcBef>
              <a:buNone/>
              <a:defRPr sz="3000" b="0" i="0">
                <a:latin typeface="+mn-lt"/>
              </a:defRPr>
            </a:lvl1pPr>
          </a:lstStyle>
          <a:p>
            <a:r>
              <a:rPr lang="fr-FR" dirty="0" err="1"/>
              <a:t>Untertitel</a:t>
            </a:r>
            <a:r>
              <a:rPr lang="fr-FR" dirty="0"/>
              <a:t> 30 </a:t>
            </a:r>
            <a:r>
              <a:rPr lang="fr-FR" dirty="0" err="1"/>
              <a:t>Punkte</a:t>
            </a:r>
            <a:r>
              <a:rPr lang="fr-FR" dirty="0"/>
              <a:t>, </a:t>
            </a:r>
            <a:r>
              <a:rPr lang="fr-FR" dirty="0" err="1"/>
              <a:t>regular</a:t>
            </a:r>
            <a:endParaRPr lang="fr-FR" dirty="0"/>
          </a:p>
        </p:txBody>
      </p:sp>
      <p:sp>
        <p:nvSpPr>
          <p:cNvPr id="9" name="Espace réservé du texte 10">
            <a:extLst>
              <a:ext uri="{FF2B5EF4-FFF2-40B4-BE49-F238E27FC236}">
                <a16:creationId xmlns:a16="http://schemas.microsoft.com/office/drawing/2014/main" id="{41876E5C-6B25-6343-93FB-0884E21434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698" y="1777464"/>
            <a:ext cx="7812088" cy="4022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00"/>
              </a:lnSpc>
              <a:spcBef>
                <a:spcPts val="0"/>
              </a:spcBef>
              <a:buNone/>
              <a:defRPr sz="3000" b="1" i="1"/>
            </a:lvl1pPr>
          </a:lstStyle>
          <a:p>
            <a:r>
              <a:rPr lang="fr-FR" dirty="0"/>
              <a:t>Titre principal 30 points, gras italique</a:t>
            </a:r>
          </a:p>
        </p:txBody>
      </p:sp>
      <p:sp>
        <p:nvSpPr>
          <p:cNvPr id="10" name="Espace réservé du texte 10">
            <a:extLst>
              <a:ext uri="{FF2B5EF4-FFF2-40B4-BE49-F238E27FC236}">
                <a16:creationId xmlns:a16="http://schemas.microsoft.com/office/drawing/2014/main" id="{05E4AE13-A518-1A40-859D-23951E9FA74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7698" y="2236683"/>
            <a:ext cx="7812088" cy="4022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00"/>
              </a:lnSpc>
              <a:spcBef>
                <a:spcPts val="0"/>
              </a:spcBef>
              <a:buNone/>
              <a:defRPr sz="3000" b="0" i="1"/>
            </a:lvl1pPr>
          </a:lstStyle>
          <a:p>
            <a:r>
              <a:rPr lang="fr-FR" dirty="0"/>
              <a:t>Sous-titre 30 points, italique</a:t>
            </a:r>
          </a:p>
        </p:txBody>
      </p:sp>
      <p:sp>
        <p:nvSpPr>
          <p:cNvPr id="11" name="Espace réservé du texte 14">
            <a:extLst>
              <a:ext uri="{FF2B5EF4-FFF2-40B4-BE49-F238E27FC236}">
                <a16:creationId xmlns:a16="http://schemas.microsoft.com/office/drawing/2014/main" id="{9C9FE8CB-A646-154C-8D3A-13B272D794E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8835" y="3029966"/>
            <a:ext cx="3778250" cy="13087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570"/>
              </a:lnSpc>
              <a:spcBef>
                <a:spcPts val="0"/>
              </a:spcBef>
              <a:buNone/>
              <a:defRPr sz="2000"/>
            </a:lvl1pPr>
          </a:lstStyle>
          <a:p>
            <a:r>
              <a:rPr lang="fr-FR" dirty="0" err="1"/>
              <a:t>Lauftext</a:t>
            </a:r>
            <a:r>
              <a:rPr lang="fr-FR" dirty="0"/>
              <a:t> 20 </a:t>
            </a:r>
            <a:r>
              <a:rPr lang="fr-FR" dirty="0" err="1"/>
              <a:t>Punkte</a:t>
            </a:r>
            <a:r>
              <a:rPr lang="fr-FR" dirty="0"/>
              <a:t>, con </a:t>
            </a:r>
            <a:r>
              <a:rPr lang="fr-FR" dirty="0" err="1"/>
              <a:t>rest</a:t>
            </a:r>
            <a:r>
              <a:rPr lang="fr-FR" dirty="0"/>
              <a:t> et quo qui </a:t>
            </a:r>
            <a:r>
              <a:rPr lang="fr-FR" dirty="0" err="1"/>
              <a:t>cus</a:t>
            </a:r>
            <a:r>
              <a:rPr lang="fr-FR" dirty="0"/>
              <a:t> </a:t>
            </a:r>
            <a:r>
              <a:rPr lang="fr-FR" dirty="0" err="1"/>
              <a:t>cusdanda</a:t>
            </a:r>
            <a:r>
              <a:rPr lang="fr-FR" dirty="0"/>
              <a:t> </a:t>
            </a:r>
            <a:r>
              <a:rPr lang="fr-FR" dirty="0" err="1"/>
              <a:t>dolupie</a:t>
            </a:r>
            <a:r>
              <a:rPr lang="fr-FR" dirty="0"/>
              <a:t> </a:t>
            </a:r>
            <a:r>
              <a:rPr lang="fr-FR" dirty="0" err="1"/>
              <a:t>niminctur</a:t>
            </a:r>
            <a:r>
              <a:rPr lang="fr-FR" dirty="0"/>
              <a:t> </a:t>
            </a:r>
            <a:r>
              <a:rPr lang="fr-FR" dirty="0" err="1"/>
              <a:t>adit</a:t>
            </a:r>
            <a:r>
              <a:rPr lang="fr-FR" dirty="0"/>
              <a:t> </a:t>
            </a:r>
            <a:r>
              <a:rPr lang="fr-FR" dirty="0" err="1"/>
              <a:t>porem</a:t>
            </a:r>
            <a:r>
              <a:rPr lang="fr-FR" dirty="0"/>
              <a:t> que </a:t>
            </a:r>
            <a:r>
              <a:rPr lang="fr-FR" dirty="0" err="1"/>
              <a:t>core</a:t>
            </a:r>
            <a:r>
              <a:rPr lang="fr-FR" dirty="0"/>
              <a:t> </a:t>
            </a:r>
            <a:r>
              <a:rPr lang="fr-FR" dirty="0" err="1"/>
              <a:t>sequam</a:t>
            </a:r>
            <a:r>
              <a:rPr lang="fr-FR" dirty="0"/>
              <a:t> </a:t>
            </a:r>
            <a:r>
              <a:rPr lang="fr-FR" dirty="0" err="1"/>
              <a:t>volendiam</a:t>
            </a:r>
            <a:r>
              <a:rPr lang="fr-FR" dirty="0"/>
              <a:t> </a:t>
            </a:r>
            <a:r>
              <a:rPr lang="fr-FR" dirty="0" err="1"/>
              <a:t>fugias</a:t>
            </a:r>
            <a:r>
              <a:rPr lang="fr-FR" dirty="0"/>
              <a:t>.</a:t>
            </a:r>
          </a:p>
        </p:txBody>
      </p:sp>
      <p:sp>
        <p:nvSpPr>
          <p:cNvPr id="12" name="Espace réservé du texte 14">
            <a:extLst>
              <a:ext uri="{FF2B5EF4-FFF2-40B4-BE49-F238E27FC236}">
                <a16:creationId xmlns:a16="http://schemas.microsoft.com/office/drawing/2014/main" id="{63EAC81B-FB6B-D04F-8EA2-8A840C9481E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81529" y="3029965"/>
            <a:ext cx="3778250" cy="13087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570"/>
              </a:lnSpc>
              <a:spcBef>
                <a:spcPts val="0"/>
              </a:spcBef>
              <a:buNone/>
              <a:defRPr sz="2000" i="1"/>
            </a:lvl1pPr>
          </a:lstStyle>
          <a:p>
            <a:r>
              <a:rPr lang="fr-FR" dirty="0"/>
              <a:t>Texte défilant 20 points, con </a:t>
            </a:r>
            <a:r>
              <a:rPr lang="fr-FR" dirty="0" err="1"/>
              <a:t>rest</a:t>
            </a:r>
            <a:r>
              <a:rPr lang="fr-FR" dirty="0"/>
              <a:t> et quo qui </a:t>
            </a:r>
            <a:r>
              <a:rPr lang="fr-FR" dirty="0" err="1"/>
              <a:t>cus</a:t>
            </a:r>
            <a:r>
              <a:rPr lang="fr-FR" dirty="0"/>
              <a:t> </a:t>
            </a:r>
            <a:r>
              <a:rPr lang="fr-FR" dirty="0" err="1"/>
              <a:t>cusdanda</a:t>
            </a:r>
            <a:r>
              <a:rPr lang="fr-FR" dirty="0"/>
              <a:t> </a:t>
            </a:r>
            <a:r>
              <a:rPr lang="fr-FR" dirty="0" err="1"/>
              <a:t>dolupie</a:t>
            </a:r>
            <a:r>
              <a:rPr lang="fr-FR" dirty="0"/>
              <a:t> </a:t>
            </a:r>
            <a:r>
              <a:rPr lang="fr-FR" dirty="0" err="1"/>
              <a:t>niminctur</a:t>
            </a:r>
            <a:r>
              <a:rPr lang="fr-FR" dirty="0"/>
              <a:t> </a:t>
            </a:r>
            <a:r>
              <a:rPr lang="fr-FR" dirty="0" err="1"/>
              <a:t>adit</a:t>
            </a:r>
            <a:r>
              <a:rPr lang="fr-FR" dirty="0"/>
              <a:t> </a:t>
            </a:r>
            <a:r>
              <a:rPr lang="fr-FR" dirty="0" err="1"/>
              <a:t>porem</a:t>
            </a:r>
            <a:r>
              <a:rPr lang="fr-FR" dirty="0"/>
              <a:t> que </a:t>
            </a:r>
            <a:r>
              <a:rPr lang="fr-FR" dirty="0" err="1"/>
              <a:t>core</a:t>
            </a:r>
            <a:r>
              <a:rPr lang="fr-FR" dirty="0"/>
              <a:t> </a:t>
            </a:r>
            <a:r>
              <a:rPr lang="fr-FR" dirty="0" err="1"/>
              <a:t>sequam</a:t>
            </a:r>
            <a:r>
              <a:rPr lang="fr-FR" dirty="0"/>
              <a:t> </a:t>
            </a:r>
            <a:r>
              <a:rPr lang="fr-FR" dirty="0" err="1"/>
              <a:t>volendiam</a:t>
            </a:r>
            <a:r>
              <a:rPr lang="fr-FR" dirty="0"/>
              <a:t> </a:t>
            </a:r>
            <a:r>
              <a:rPr lang="fr-FR" dirty="0" err="1"/>
              <a:t>fugias</a:t>
            </a:r>
            <a:r>
              <a:rPr lang="fr-FR" dirty="0"/>
              <a:t>.</a:t>
            </a:r>
          </a:p>
        </p:txBody>
      </p:sp>
      <p:sp>
        <p:nvSpPr>
          <p:cNvPr id="13" name="Espace réservé du texte 3">
            <a:extLst>
              <a:ext uri="{FF2B5EF4-FFF2-40B4-BE49-F238E27FC236}">
                <a16:creationId xmlns:a16="http://schemas.microsoft.com/office/drawing/2014/main" id="{427E9018-B253-7840-A837-428BEBE189A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96300" y="4678680"/>
            <a:ext cx="431800" cy="179070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spcBef>
                <a:spcPts val="0"/>
              </a:spcBef>
              <a:buNone/>
              <a:defRPr sz="1300"/>
            </a:lvl1pPr>
          </a:lstStyle>
          <a:p>
            <a:fld id="{D34F8D7D-08D5-244F-9962-EA9AFA7C5A8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72629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upttitel einzeilig, Lauftext einspaltig mit Bild, Titre principal sur une ligne, texte défilant une colonne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7">
            <a:extLst>
              <a:ext uri="{FF2B5EF4-FFF2-40B4-BE49-F238E27FC236}">
                <a16:creationId xmlns:a16="http://schemas.microsoft.com/office/drawing/2014/main" id="{3ED99225-C69C-5D44-95F1-2D3F1755B8B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81529" y="2110153"/>
            <a:ext cx="3778259" cy="274759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/>
            </a:lvl1pPr>
          </a:lstStyle>
          <a:p>
            <a:endParaRPr lang="de-DE" dirty="0"/>
          </a:p>
        </p:txBody>
      </p:sp>
      <p:sp>
        <p:nvSpPr>
          <p:cNvPr id="8" name="Espace réservé du texte 10">
            <a:extLst>
              <a:ext uri="{FF2B5EF4-FFF2-40B4-BE49-F238E27FC236}">
                <a16:creationId xmlns:a16="http://schemas.microsoft.com/office/drawing/2014/main" id="{05A9D063-9AB3-8B4F-8DDF-BB90F1E5D79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699" y="814190"/>
            <a:ext cx="7812088" cy="4022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00"/>
              </a:lnSpc>
              <a:spcBef>
                <a:spcPts val="0"/>
              </a:spcBef>
              <a:buNone/>
              <a:defRPr sz="3000" b="1"/>
            </a:lvl1pPr>
          </a:lstStyle>
          <a:p>
            <a:r>
              <a:rPr lang="fr-FR" b="1" dirty="0" err="1"/>
              <a:t>Haupttitel</a:t>
            </a:r>
            <a:r>
              <a:rPr lang="fr-FR" b="1" dirty="0"/>
              <a:t> 30 </a:t>
            </a:r>
            <a:r>
              <a:rPr lang="fr-FR" b="1" dirty="0" err="1"/>
              <a:t>Punkte</a:t>
            </a:r>
            <a:r>
              <a:rPr lang="fr-FR" b="1" dirty="0"/>
              <a:t>, </a:t>
            </a:r>
            <a:r>
              <a:rPr lang="fr-FR" b="1" dirty="0" err="1"/>
              <a:t>bold</a:t>
            </a:r>
            <a:r>
              <a:rPr lang="fr-FR" b="1" dirty="0"/>
              <a:t>, </a:t>
            </a:r>
            <a:r>
              <a:rPr lang="fr-FR" b="1" dirty="0" err="1"/>
              <a:t>einzeilig</a:t>
            </a:r>
            <a:endParaRPr lang="fr-FR" dirty="0"/>
          </a:p>
        </p:txBody>
      </p:sp>
      <p:sp>
        <p:nvSpPr>
          <p:cNvPr id="9" name="Espace réservé du texte 10">
            <a:extLst>
              <a:ext uri="{FF2B5EF4-FFF2-40B4-BE49-F238E27FC236}">
                <a16:creationId xmlns:a16="http://schemas.microsoft.com/office/drawing/2014/main" id="{E8407473-8DDD-224A-AE23-847A91C9CF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7699" y="1326619"/>
            <a:ext cx="7812088" cy="4022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00"/>
              </a:lnSpc>
              <a:spcBef>
                <a:spcPts val="0"/>
              </a:spcBef>
              <a:buNone/>
              <a:defRPr sz="3000" b="1" i="1"/>
            </a:lvl1pPr>
          </a:lstStyle>
          <a:p>
            <a:r>
              <a:rPr lang="fr-FR" dirty="0"/>
              <a:t>Titre principal 30 points, gras italique</a:t>
            </a:r>
          </a:p>
        </p:txBody>
      </p:sp>
      <p:sp>
        <p:nvSpPr>
          <p:cNvPr id="10" name="Espace réservé du texte 14">
            <a:extLst>
              <a:ext uri="{FF2B5EF4-FFF2-40B4-BE49-F238E27FC236}">
                <a16:creationId xmlns:a16="http://schemas.microsoft.com/office/drawing/2014/main" id="{0346EEA6-C910-0A48-9E06-B16711A3DB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700" y="2110154"/>
            <a:ext cx="3778250" cy="10127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570"/>
              </a:lnSpc>
              <a:spcBef>
                <a:spcPts val="0"/>
              </a:spcBef>
              <a:buNone/>
              <a:defRPr sz="2000"/>
            </a:lvl1pPr>
          </a:lstStyle>
          <a:p>
            <a:r>
              <a:rPr lang="fr-FR" dirty="0" err="1"/>
              <a:t>Lauftext</a:t>
            </a:r>
            <a:r>
              <a:rPr lang="fr-FR" dirty="0"/>
              <a:t> 20 </a:t>
            </a:r>
            <a:r>
              <a:rPr lang="fr-FR" dirty="0" err="1"/>
              <a:t>Punkte</a:t>
            </a:r>
            <a:r>
              <a:rPr lang="fr-FR" dirty="0"/>
              <a:t>, con </a:t>
            </a:r>
            <a:r>
              <a:rPr lang="fr-FR" dirty="0" err="1"/>
              <a:t>rest</a:t>
            </a:r>
            <a:r>
              <a:rPr lang="fr-FR" dirty="0"/>
              <a:t> et quo qui </a:t>
            </a:r>
            <a:r>
              <a:rPr lang="fr-FR" dirty="0" err="1"/>
              <a:t>cus</a:t>
            </a:r>
            <a:r>
              <a:rPr lang="fr-FR" dirty="0"/>
              <a:t> </a:t>
            </a:r>
            <a:r>
              <a:rPr lang="fr-FR" dirty="0" err="1"/>
              <a:t>cusdan</a:t>
            </a:r>
            <a:r>
              <a:rPr lang="fr-FR" dirty="0"/>
              <a:t> da </a:t>
            </a:r>
            <a:r>
              <a:rPr lang="fr-FR" dirty="0" err="1"/>
              <a:t>dolupie</a:t>
            </a:r>
            <a:r>
              <a:rPr lang="fr-FR" dirty="0"/>
              <a:t> </a:t>
            </a:r>
            <a:r>
              <a:rPr lang="fr-FR" dirty="0" err="1"/>
              <a:t>niminctur</a:t>
            </a:r>
            <a:r>
              <a:rPr lang="fr-FR" dirty="0"/>
              <a:t> </a:t>
            </a:r>
            <a:r>
              <a:rPr lang="fr-FR" dirty="0" err="1"/>
              <a:t>adit</a:t>
            </a:r>
            <a:r>
              <a:rPr lang="fr-FR" dirty="0"/>
              <a:t> </a:t>
            </a:r>
            <a:r>
              <a:rPr lang="fr-FR" dirty="0" err="1"/>
              <a:t>porem</a:t>
            </a:r>
            <a:r>
              <a:rPr lang="fr-FR" dirty="0"/>
              <a:t> que </a:t>
            </a:r>
            <a:r>
              <a:rPr lang="fr-FR" dirty="0" err="1"/>
              <a:t>core</a:t>
            </a:r>
            <a:r>
              <a:rPr lang="fr-FR" dirty="0"/>
              <a:t>.</a:t>
            </a:r>
          </a:p>
        </p:txBody>
      </p:sp>
      <p:sp>
        <p:nvSpPr>
          <p:cNvPr id="11" name="Espace réservé du texte 14">
            <a:extLst>
              <a:ext uri="{FF2B5EF4-FFF2-40B4-BE49-F238E27FC236}">
                <a16:creationId xmlns:a16="http://schemas.microsoft.com/office/drawing/2014/main" id="{EEC2712D-E8BD-BF4A-B362-9420A3CF6F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7663" y="3257890"/>
            <a:ext cx="3778250" cy="101964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2570"/>
              </a:lnSpc>
              <a:spcBef>
                <a:spcPts val="0"/>
              </a:spcBef>
              <a:buNone/>
              <a:defRPr sz="2000" i="1"/>
            </a:lvl1pPr>
          </a:lstStyle>
          <a:p>
            <a:r>
              <a:rPr lang="fr-FR" dirty="0"/>
              <a:t>Texte défilant 20 points, con </a:t>
            </a:r>
            <a:r>
              <a:rPr lang="fr-FR" dirty="0" err="1"/>
              <a:t>rest</a:t>
            </a:r>
            <a:r>
              <a:rPr lang="fr-FR" dirty="0"/>
              <a:t> et quo qui </a:t>
            </a:r>
            <a:r>
              <a:rPr lang="fr-FR" dirty="0" err="1"/>
              <a:t>cus</a:t>
            </a:r>
            <a:r>
              <a:rPr lang="fr-FR" dirty="0"/>
              <a:t> </a:t>
            </a:r>
            <a:r>
              <a:rPr lang="fr-FR" dirty="0" err="1"/>
              <a:t>cusdan</a:t>
            </a:r>
            <a:r>
              <a:rPr lang="fr-FR" dirty="0"/>
              <a:t> da </a:t>
            </a:r>
            <a:r>
              <a:rPr lang="fr-FR" dirty="0" err="1"/>
              <a:t>colupie</a:t>
            </a:r>
            <a:r>
              <a:rPr lang="fr-FR" dirty="0"/>
              <a:t> </a:t>
            </a:r>
            <a:r>
              <a:rPr lang="fr-FR" dirty="0" err="1"/>
              <a:t>niminctur</a:t>
            </a:r>
            <a:r>
              <a:rPr lang="fr-FR" dirty="0"/>
              <a:t> </a:t>
            </a:r>
            <a:r>
              <a:rPr lang="fr-FR" dirty="0" err="1"/>
              <a:t>adit</a:t>
            </a:r>
            <a:r>
              <a:rPr lang="fr-FR" dirty="0"/>
              <a:t> </a:t>
            </a:r>
            <a:r>
              <a:rPr lang="fr-FR" dirty="0" err="1"/>
              <a:t>porem</a:t>
            </a:r>
            <a:r>
              <a:rPr lang="fr-FR" dirty="0"/>
              <a:t> que </a:t>
            </a:r>
            <a:r>
              <a:rPr lang="fr-FR" dirty="0" err="1"/>
              <a:t>core</a:t>
            </a:r>
            <a:r>
              <a:rPr lang="fr-FR" dirty="0"/>
              <a:t>.</a:t>
            </a:r>
          </a:p>
        </p:txBody>
      </p:sp>
      <p:sp>
        <p:nvSpPr>
          <p:cNvPr id="12" name="Espace réservé du texte 3">
            <a:extLst>
              <a:ext uri="{FF2B5EF4-FFF2-40B4-BE49-F238E27FC236}">
                <a16:creationId xmlns:a16="http://schemas.microsoft.com/office/drawing/2014/main" id="{AAFDFC41-4376-E04D-9F33-094644F71D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96300" y="4678680"/>
            <a:ext cx="431800" cy="179070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spcBef>
                <a:spcPts val="0"/>
              </a:spcBef>
              <a:buNone/>
              <a:defRPr sz="1300"/>
            </a:lvl1pPr>
          </a:lstStyle>
          <a:p>
            <a:fld id="{D34F8D7D-08D5-244F-9962-EA9AFA7C5A8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079456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329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upttitel einzeilig, Lauftext einspaltige Aufzählung mit Bild, Titre principal sur une ligne, texte défilant dénombrement sur une colonne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7">
            <a:extLst>
              <a:ext uri="{FF2B5EF4-FFF2-40B4-BE49-F238E27FC236}">
                <a16:creationId xmlns:a16="http://schemas.microsoft.com/office/drawing/2014/main" id="{CEE6AE88-BFBE-CA4F-8150-ECADA8232A4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681529" y="2110153"/>
            <a:ext cx="3778259" cy="274759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/>
            </a:lvl1pPr>
          </a:lstStyle>
          <a:p>
            <a:endParaRPr lang="de-DE" dirty="0"/>
          </a:p>
        </p:txBody>
      </p:sp>
      <p:sp>
        <p:nvSpPr>
          <p:cNvPr id="7" name="Espace réservé du texte 10">
            <a:extLst>
              <a:ext uri="{FF2B5EF4-FFF2-40B4-BE49-F238E27FC236}">
                <a16:creationId xmlns:a16="http://schemas.microsoft.com/office/drawing/2014/main" id="{A2CBB412-1D11-FE44-942A-265D84FBAC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699" y="814190"/>
            <a:ext cx="7812088" cy="4022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00"/>
              </a:lnSpc>
              <a:spcBef>
                <a:spcPts val="0"/>
              </a:spcBef>
              <a:buNone/>
              <a:defRPr sz="3000" b="1"/>
            </a:lvl1pPr>
          </a:lstStyle>
          <a:p>
            <a:r>
              <a:rPr lang="fr-FR" b="1" dirty="0" err="1"/>
              <a:t>Haupttitel</a:t>
            </a:r>
            <a:r>
              <a:rPr lang="fr-FR" b="1" dirty="0"/>
              <a:t> 30 </a:t>
            </a:r>
            <a:r>
              <a:rPr lang="fr-FR" b="1" dirty="0" err="1"/>
              <a:t>Punkte</a:t>
            </a:r>
            <a:r>
              <a:rPr lang="fr-FR" b="1" dirty="0"/>
              <a:t>, </a:t>
            </a:r>
            <a:r>
              <a:rPr lang="fr-FR" b="1" dirty="0" err="1"/>
              <a:t>bold</a:t>
            </a:r>
            <a:r>
              <a:rPr lang="fr-FR" b="1" dirty="0"/>
              <a:t>, </a:t>
            </a:r>
            <a:r>
              <a:rPr lang="fr-FR" b="1" dirty="0" err="1"/>
              <a:t>einzeilig</a:t>
            </a:r>
            <a:endParaRPr lang="fr-FR" dirty="0"/>
          </a:p>
        </p:txBody>
      </p:sp>
      <p:sp>
        <p:nvSpPr>
          <p:cNvPr id="8" name="Espace réservé du texte 10">
            <a:extLst>
              <a:ext uri="{FF2B5EF4-FFF2-40B4-BE49-F238E27FC236}">
                <a16:creationId xmlns:a16="http://schemas.microsoft.com/office/drawing/2014/main" id="{26644DE3-CC58-1E4B-B5DC-88B1D925795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7699" y="1326619"/>
            <a:ext cx="7812088" cy="4022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00"/>
              </a:lnSpc>
              <a:spcBef>
                <a:spcPts val="0"/>
              </a:spcBef>
              <a:buNone/>
              <a:defRPr sz="3000" b="1" i="1"/>
            </a:lvl1pPr>
          </a:lstStyle>
          <a:p>
            <a:r>
              <a:rPr lang="fr-FR" dirty="0"/>
              <a:t>Titre principal 30 points, gras italique</a:t>
            </a:r>
          </a:p>
        </p:txBody>
      </p:sp>
      <p:sp>
        <p:nvSpPr>
          <p:cNvPr id="10" name="Espace réservé du texte 14">
            <a:extLst>
              <a:ext uri="{FF2B5EF4-FFF2-40B4-BE49-F238E27FC236}">
                <a16:creationId xmlns:a16="http://schemas.microsoft.com/office/drawing/2014/main" id="{3EE8D6CB-9A42-9542-AF15-D49C55CDD5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700" y="2110154"/>
            <a:ext cx="3778250" cy="1012754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lnSpc>
                <a:spcPts val="257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/>
            </a:lvl1pPr>
          </a:lstStyle>
          <a:p>
            <a:r>
              <a:rPr lang="fr-FR" dirty="0" err="1"/>
              <a:t>Lauftext</a:t>
            </a:r>
            <a:r>
              <a:rPr lang="fr-FR" dirty="0"/>
              <a:t> 20 </a:t>
            </a:r>
            <a:r>
              <a:rPr lang="fr-FR" dirty="0" err="1"/>
              <a:t>Punkte</a:t>
            </a:r>
            <a:endParaRPr lang="fr-FR" dirty="0"/>
          </a:p>
          <a:p>
            <a:r>
              <a:rPr lang="fr-FR" dirty="0" err="1"/>
              <a:t>Aufzàhlung</a:t>
            </a:r>
            <a:endParaRPr lang="fr-FR" dirty="0"/>
          </a:p>
          <a:p>
            <a:r>
              <a:rPr lang="fr-FR" dirty="0" err="1"/>
              <a:t>Lorem</a:t>
            </a:r>
            <a:r>
              <a:rPr lang="fr-FR" dirty="0"/>
              <a:t> </a:t>
            </a:r>
            <a:r>
              <a:rPr lang="fr-FR" dirty="0" err="1"/>
              <a:t>ipsum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endParaRPr lang="fr-FR" dirty="0"/>
          </a:p>
        </p:txBody>
      </p:sp>
      <p:sp>
        <p:nvSpPr>
          <p:cNvPr id="11" name="Espace réservé du texte 14">
            <a:extLst>
              <a:ext uri="{FF2B5EF4-FFF2-40B4-BE49-F238E27FC236}">
                <a16:creationId xmlns:a16="http://schemas.microsoft.com/office/drawing/2014/main" id="{E4D10586-7577-E243-A1BD-F70D630A05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7663" y="3257890"/>
            <a:ext cx="3778250" cy="1019642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lnSpc>
                <a:spcPts val="257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i="1"/>
            </a:lvl1pPr>
          </a:lstStyle>
          <a:p>
            <a:r>
              <a:rPr lang="fr-FR" dirty="0"/>
              <a:t>Texte défilant 20 points</a:t>
            </a:r>
          </a:p>
          <a:p>
            <a:r>
              <a:rPr lang="fr-FR" dirty="0"/>
              <a:t>Dénombrement</a:t>
            </a:r>
          </a:p>
          <a:p>
            <a:r>
              <a:rPr lang="fr-FR" dirty="0" err="1"/>
              <a:t>Lorem</a:t>
            </a:r>
            <a:r>
              <a:rPr lang="fr-FR" dirty="0"/>
              <a:t> </a:t>
            </a:r>
            <a:r>
              <a:rPr lang="fr-FR" dirty="0" err="1"/>
              <a:t>ipsum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endParaRPr lang="fr-FR" dirty="0"/>
          </a:p>
        </p:txBody>
      </p:sp>
      <p:sp>
        <p:nvSpPr>
          <p:cNvPr id="9" name="Espace réservé du texte 3">
            <a:extLst>
              <a:ext uri="{FF2B5EF4-FFF2-40B4-BE49-F238E27FC236}">
                <a16:creationId xmlns:a16="http://schemas.microsoft.com/office/drawing/2014/main" id="{8A4A6718-DE7E-CA48-844B-1859B85F7FE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496300" y="4678680"/>
            <a:ext cx="431800" cy="179070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spcBef>
                <a:spcPts val="0"/>
              </a:spcBef>
              <a:buNone/>
              <a:defRPr sz="1300"/>
            </a:lvl1pPr>
          </a:lstStyle>
          <a:p>
            <a:fld id="{D34F8D7D-08D5-244F-9962-EA9AFA7C5A8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479498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upttitel und Untertitel, Aufhzählung zweispaltig, Titre principal et sous-titre, dénombrement en deux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u texte 10">
            <a:extLst>
              <a:ext uri="{FF2B5EF4-FFF2-40B4-BE49-F238E27FC236}">
                <a16:creationId xmlns:a16="http://schemas.microsoft.com/office/drawing/2014/main" id="{C2F5CD63-1CFC-204F-BEB8-F8FADC6AE4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699" y="814190"/>
            <a:ext cx="7812088" cy="4022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00"/>
              </a:lnSpc>
              <a:spcBef>
                <a:spcPts val="0"/>
              </a:spcBef>
              <a:buNone/>
              <a:defRPr sz="3000" b="1"/>
            </a:lvl1pPr>
          </a:lstStyle>
          <a:p>
            <a:r>
              <a:rPr lang="fr-FR" b="1" dirty="0" err="1"/>
              <a:t>Haupttitel</a:t>
            </a:r>
            <a:r>
              <a:rPr lang="fr-FR" b="1" dirty="0"/>
              <a:t> 30 </a:t>
            </a:r>
            <a:r>
              <a:rPr lang="fr-FR" b="1" dirty="0" err="1"/>
              <a:t>Punkte</a:t>
            </a:r>
            <a:r>
              <a:rPr lang="fr-FR" b="1" dirty="0"/>
              <a:t>, </a:t>
            </a:r>
            <a:r>
              <a:rPr lang="fr-FR" b="1" dirty="0" err="1"/>
              <a:t>bold</a:t>
            </a:r>
            <a:endParaRPr lang="fr-FR" dirty="0"/>
          </a:p>
        </p:txBody>
      </p:sp>
      <p:sp>
        <p:nvSpPr>
          <p:cNvPr id="8" name="Espace réservé du texte 10">
            <a:extLst>
              <a:ext uri="{FF2B5EF4-FFF2-40B4-BE49-F238E27FC236}">
                <a16:creationId xmlns:a16="http://schemas.microsoft.com/office/drawing/2014/main" id="{43A83763-915B-D844-BBF6-45B553541B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7698" y="1270662"/>
            <a:ext cx="7812088" cy="4022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00"/>
              </a:lnSpc>
              <a:spcBef>
                <a:spcPts val="0"/>
              </a:spcBef>
              <a:buNone/>
              <a:defRPr sz="3000" b="0" i="0">
                <a:latin typeface="+mn-lt"/>
              </a:defRPr>
            </a:lvl1pPr>
          </a:lstStyle>
          <a:p>
            <a:r>
              <a:rPr lang="fr-FR" dirty="0" err="1"/>
              <a:t>Untertitel</a:t>
            </a:r>
            <a:r>
              <a:rPr lang="fr-FR" dirty="0"/>
              <a:t> 30 </a:t>
            </a:r>
            <a:r>
              <a:rPr lang="fr-FR" dirty="0" err="1"/>
              <a:t>Punkte</a:t>
            </a:r>
            <a:r>
              <a:rPr lang="fr-FR" dirty="0"/>
              <a:t>, </a:t>
            </a:r>
            <a:r>
              <a:rPr lang="fr-FR" dirty="0" err="1"/>
              <a:t>regular</a:t>
            </a:r>
            <a:endParaRPr lang="fr-FR" dirty="0"/>
          </a:p>
        </p:txBody>
      </p:sp>
      <p:sp>
        <p:nvSpPr>
          <p:cNvPr id="9" name="Espace réservé du texte 10">
            <a:extLst>
              <a:ext uri="{FF2B5EF4-FFF2-40B4-BE49-F238E27FC236}">
                <a16:creationId xmlns:a16="http://schemas.microsoft.com/office/drawing/2014/main" id="{5AE2BF0F-3943-8249-AB61-5AC4A0095DD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698" y="1777464"/>
            <a:ext cx="7812088" cy="4022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00"/>
              </a:lnSpc>
              <a:spcBef>
                <a:spcPts val="0"/>
              </a:spcBef>
              <a:buNone/>
              <a:defRPr sz="3000" b="1" i="1"/>
            </a:lvl1pPr>
          </a:lstStyle>
          <a:p>
            <a:r>
              <a:rPr lang="fr-FR" dirty="0"/>
              <a:t>Titre principal 30 points, gras italique</a:t>
            </a:r>
          </a:p>
        </p:txBody>
      </p:sp>
      <p:sp>
        <p:nvSpPr>
          <p:cNvPr id="10" name="Espace réservé du texte 10">
            <a:extLst>
              <a:ext uri="{FF2B5EF4-FFF2-40B4-BE49-F238E27FC236}">
                <a16:creationId xmlns:a16="http://schemas.microsoft.com/office/drawing/2014/main" id="{7385EF1F-B822-D24C-A238-144593E0F61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7698" y="2236683"/>
            <a:ext cx="7812088" cy="40222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3500"/>
              </a:lnSpc>
              <a:spcBef>
                <a:spcPts val="0"/>
              </a:spcBef>
              <a:buNone/>
              <a:defRPr sz="3000" b="0" i="1"/>
            </a:lvl1pPr>
          </a:lstStyle>
          <a:p>
            <a:r>
              <a:rPr lang="fr-FR" dirty="0"/>
              <a:t>Sous-titre 30 points, italique</a:t>
            </a:r>
          </a:p>
        </p:txBody>
      </p:sp>
      <p:sp>
        <p:nvSpPr>
          <p:cNvPr id="11" name="Espace réservé du texte 14">
            <a:extLst>
              <a:ext uri="{FF2B5EF4-FFF2-40B4-BE49-F238E27FC236}">
                <a16:creationId xmlns:a16="http://schemas.microsoft.com/office/drawing/2014/main" id="{B347ADE2-F690-754A-8695-C8A8A5085BA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8835" y="3029966"/>
            <a:ext cx="3778250" cy="1642180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lnSpc>
                <a:spcPts val="257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/>
            </a:lvl1pPr>
          </a:lstStyle>
          <a:p>
            <a:r>
              <a:rPr lang="fr-FR" dirty="0" err="1"/>
              <a:t>Lauftext</a:t>
            </a:r>
            <a:r>
              <a:rPr lang="fr-FR" dirty="0"/>
              <a:t> 20 </a:t>
            </a:r>
            <a:r>
              <a:rPr lang="fr-FR" dirty="0" err="1"/>
              <a:t>Punkte</a:t>
            </a:r>
            <a:endParaRPr lang="fr-FR" dirty="0"/>
          </a:p>
          <a:p>
            <a:r>
              <a:rPr lang="fr-FR" dirty="0" err="1"/>
              <a:t>Aufzählung</a:t>
            </a:r>
            <a:endParaRPr lang="fr-FR" dirty="0"/>
          </a:p>
          <a:p>
            <a:r>
              <a:rPr lang="fr-FR" dirty="0" err="1"/>
              <a:t>Lorem</a:t>
            </a:r>
            <a:r>
              <a:rPr lang="fr-FR" dirty="0"/>
              <a:t> </a:t>
            </a:r>
            <a:r>
              <a:rPr lang="fr-FR" dirty="0" err="1"/>
              <a:t>ipsum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endParaRPr lang="fr-FR" dirty="0"/>
          </a:p>
          <a:p>
            <a:r>
              <a:rPr lang="fr-FR" dirty="0"/>
              <a:t>Amet </a:t>
            </a:r>
            <a:r>
              <a:rPr lang="fr-FR" dirty="0" err="1"/>
              <a:t>dolor</a:t>
            </a:r>
            <a:endParaRPr lang="fr-FR" dirty="0"/>
          </a:p>
          <a:p>
            <a:r>
              <a:rPr lang="fr-FR" dirty="0"/>
              <a:t>Os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re</a:t>
            </a:r>
            <a:r>
              <a:rPr lang="fr-FR" dirty="0"/>
              <a:t> </a:t>
            </a:r>
            <a:r>
              <a:rPr lang="fr-FR" dirty="0" err="1"/>
              <a:t>voluptatum</a:t>
            </a:r>
            <a:r>
              <a:rPr lang="fr-FR" dirty="0"/>
              <a:t> </a:t>
            </a:r>
            <a:r>
              <a:rPr lang="fr-FR" dirty="0" err="1"/>
              <a:t>ipictem</a:t>
            </a:r>
            <a:endParaRPr lang="fr-FR" dirty="0"/>
          </a:p>
        </p:txBody>
      </p:sp>
      <p:sp>
        <p:nvSpPr>
          <p:cNvPr id="12" name="Espace réservé du texte 14">
            <a:extLst>
              <a:ext uri="{FF2B5EF4-FFF2-40B4-BE49-F238E27FC236}">
                <a16:creationId xmlns:a16="http://schemas.microsoft.com/office/drawing/2014/main" id="{3E1FB76F-0F7A-3947-BFD7-EE0B5482D28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81529" y="3021900"/>
            <a:ext cx="3778250" cy="1650246"/>
          </a:xfrm>
          <a:prstGeom prst="rect">
            <a:avLst/>
          </a:prstGeom>
        </p:spPr>
        <p:txBody>
          <a:bodyPr lIns="0" tIns="0" rIns="0" bIns="0"/>
          <a:lstStyle>
            <a:lvl1pPr marL="342900" indent="-342900">
              <a:lnSpc>
                <a:spcPts val="257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i="1"/>
            </a:lvl1pPr>
          </a:lstStyle>
          <a:p>
            <a:r>
              <a:rPr lang="fr-FR" dirty="0"/>
              <a:t>Texte défilant 20 points</a:t>
            </a:r>
          </a:p>
          <a:p>
            <a:r>
              <a:rPr lang="fr-FR" dirty="0"/>
              <a:t>Dénombrement</a:t>
            </a:r>
          </a:p>
          <a:p>
            <a:r>
              <a:rPr lang="fr-FR" dirty="0" err="1"/>
              <a:t>Lorem</a:t>
            </a:r>
            <a:r>
              <a:rPr lang="fr-FR" dirty="0"/>
              <a:t> </a:t>
            </a:r>
            <a:r>
              <a:rPr lang="fr-FR" dirty="0" err="1"/>
              <a:t>ipsum</a:t>
            </a:r>
            <a:r>
              <a:rPr lang="fr-FR" dirty="0"/>
              <a:t> </a:t>
            </a:r>
            <a:r>
              <a:rPr lang="fr-FR" dirty="0" err="1"/>
              <a:t>dolor</a:t>
            </a:r>
            <a:r>
              <a:rPr lang="fr-FR" dirty="0"/>
              <a:t> </a:t>
            </a:r>
            <a:r>
              <a:rPr lang="fr-FR" dirty="0" err="1"/>
              <a:t>sit</a:t>
            </a:r>
            <a:endParaRPr lang="fr-FR" dirty="0"/>
          </a:p>
          <a:p>
            <a:r>
              <a:rPr lang="fr-FR" dirty="0"/>
              <a:t>Amet </a:t>
            </a:r>
            <a:r>
              <a:rPr lang="fr-FR" dirty="0" err="1"/>
              <a:t>dolor</a:t>
            </a:r>
            <a:endParaRPr lang="fr-FR" dirty="0"/>
          </a:p>
          <a:p>
            <a:r>
              <a:rPr lang="fr-FR" dirty="0"/>
              <a:t>Os </a:t>
            </a:r>
            <a:r>
              <a:rPr lang="fr-FR" dirty="0" err="1"/>
              <a:t>quis</a:t>
            </a:r>
            <a:r>
              <a:rPr lang="fr-FR" dirty="0"/>
              <a:t> </a:t>
            </a:r>
            <a:r>
              <a:rPr lang="fr-FR" dirty="0" err="1"/>
              <a:t>re</a:t>
            </a:r>
            <a:r>
              <a:rPr lang="fr-FR" dirty="0"/>
              <a:t> </a:t>
            </a:r>
            <a:r>
              <a:rPr lang="fr-FR" dirty="0" err="1"/>
              <a:t>voluptatum</a:t>
            </a:r>
            <a:r>
              <a:rPr lang="fr-FR" dirty="0"/>
              <a:t> </a:t>
            </a:r>
            <a:r>
              <a:rPr lang="fr-FR" dirty="0" err="1"/>
              <a:t>ipictem</a:t>
            </a:r>
            <a:endParaRPr lang="fr-FR" dirty="0"/>
          </a:p>
        </p:txBody>
      </p:sp>
      <p:sp>
        <p:nvSpPr>
          <p:cNvPr id="13" name="Espace réservé du texte 3">
            <a:extLst>
              <a:ext uri="{FF2B5EF4-FFF2-40B4-BE49-F238E27FC236}">
                <a16:creationId xmlns:a16="http://schemas.microsoft.com/office/drawing/2014/main" id="{1476D6D3-B706-F844-93B5-759DCE850C4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96300" y="4678680"/>
            <a:ext cx="431800" cy="179070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spcBef>
                <a:spcPts val="0"/>
              </a:spcBef>
              <a:buNone/>
              <a:defRPr sz="1300"/>
            </a:lvl1pPr>
          </a:lstStyle>
          <a:p>
            <a:fld id="{D34F8D7D-08D5-244F-9962-EA9AFA7C5A8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93977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vollflächig, image pleine surfa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7">
            <a:extLst>
              <a:ext uri="{FF2B5EF4-FFF2-40B4-BE49-F238E27FC236}">
                <a16:creationId xmlns:a16="http://schemas.microsoft.com/office/drawing/2014/main" id="{F919536D-09E2-124B-8143-6099DDB04B5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47700" y="895351"/>
            <a:ext cx="7812089" cy="3962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/>
            </a:lvl1pPr>
          </a:lstStyle>
          <a:p>
            <a:endParaRPr lang="de-DE" dirty="0"/>
          </a:p>
        </p:txBody>
      </p:sp>
      <p:sp>
        <p:nvSpPr>
          <p:cNvPr id="5" name="Espace réservé du texte 3">
            <a:extLst>
              <a:ext uri="{FF2B5EF4-FFF2-40B4-BE49-F238E27FC236}">
                <a16:creationId xmlns:a16="http://schemas.microsoft.com/office/drawing/2014/main" id="{2D88CB3D-DFC3-C247-8FC1-DFB3496B34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96300" y="4678680"/>
            <a:ext cx="431800" cy="179070"/>
          </a:xfrm>
          <a:prstGeom prst="rect">
            <a:avLst/>
          </a:prstGeom>
        </p:spPr>
        <p:txBody>
          <a:bodyPr lIns="0" tIns="0" rIns="0" bIns="0"/>
          <a:lstStyle>
            <a:lvl1pPr marL="0" indent="0" algn="r">
              <a:spcBef>
                <a:spcPts val="0"/>
              </a:spcBef>
              <a:buNone/>
              <a:defRPr sz="1300"/>
            </a:lvl1pPr>
          </a:lstStyle>
          <a:p>
            <a:fld id="{D34F8D7D-08D5-244F-9962-EA9AFA7C5A8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049756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329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5978EFA1-934E-F947-AD33-FD291DAA203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7736"/>
            <a:ext cx="9144000" cy="5108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456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8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E3B6A78E-C608-7C42-8ACA-C6F7A4EC93B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3174"/>
            <a:ext cx="1798694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660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70" r:id="rId1"/>
    <p:sldLayoutId id="2147493472" r:id="rId2"/>
    <p:sldLayoutId id="2147493473" r:id="rId3"/>
    <p:sldLayoutId id="2147493474" r:id="rId4"/>
    <p:sldLayoutId id="2147493475" r:id="rId5"/>
    <p:sldLayoutId id="2147493476" r:id="rId6"/>
    <p:sldLayoutId id="2147493477" r:id="rId7"/>
    <p:sldLayoutId id="2147493478" r:id="rId8"/>
    <p:sldLayoutId id="2147493479" r:id="rId9"/>
    <p:sldLayoutId id="2147493485" r:id="rId10"/>
    <p:sldLayoutId id="2147493487" r:id="rId11"/>
  </p:sldLayoutIdLst>
  <p:txStyles>
    <p:titleStyle>
      <a:lvl1pPr algn="l" defTabSz="57150" rtl="0" eaLnBrk="1" latinLnBrk="0" hangingPunct="1">
        <a:lnSpc>
          <a:spcPts val="3500"/>
        </a:lnSpc>
        <a:spcBef>
          <a:spcPct val="0"/>
        </a:spcBef>
        <a:spcAft>
          <a:spcPts val="1200"/>
        </a:spcAft>
        <a:buNone/>
        <a:defRPr sz="3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58" userDrawn="1">
          <p15:clr>
            <a:srgbClr val="F26B43"/>
          </p15:clr>
        </p15:guide>
        <p15:guide id="2" orient="horz" pos="180" userDrawn="1">
          <p15:clr>
            <a:srgbClr val="F26B43"/>
          </p15:clr>
        </p15:guide>
        <p15:guide id="3" orient="horz" pos="3060" userDrawn="1">
          <p15:clr>
            <a:srgbClr val="F26B43"/>
          </p15:clr>
        </p15:guide>
        <p15:guide id="4" pos="5624" userDrawn="1">
          <p15:clr>
            <a:srgbClr val="F26B43"/>
          </p15:clr>
        </p15:guide>
        <p15:guide id="5" orient="horz" pos="564" userDrawn="1">
          <p15:clr>
            <a:srgbClr val="F26B43"/>
          </p15:clr>
        </p15:guide>
        <p15:guide id="6" pos="408" userDrawn="1">
          <p15:clr>
            <a:srgbClr val="F26B43"/>
          </p15:clr>
        </p15:guide>
        <p15:guide id="7" pos="1043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4EE88359-40BD-4EDF-9FD0-3461AD073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371CD45-01F8-45E1-84F5-F652C350E6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66A0E85-0074-4CF6-8023-30BFB4F97B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D97B99-DD13-45F4-BBF6-13D950DE7D8C}" type="datetimeFigureOut">
              <a:rPr lang="de-CH" smtClean="0"/>
              <a:t>06.01.2026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55854BE-3C62-4A84-A8B1-9BE08ACEE5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B9481FB-9B35-42F4-845B-C221012341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5F8DED-CA85-4B51-A8C4-AAF55120C88A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159724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89" r:id="rId1"/>
    <p:sldLayoutId id="2147493490" r:id="rId2"/>
    <p:sldLayoutId id="2147493491" r:id="rId3"/>
    <p:sldLayoutId id="2147493492" r:id="rId4"/>
    <p:sldLayoutId id="2147493493" r:id="rId5"/>
    <p:sldLayoutId id="2147493494" r:id="rId6"/>
    <p:sldLayoutId id="2147493495" r:id="rId7"/>
    <p:sldLayoutId id="2147493496" r:id="rId8"/>
    <p:sldLayoutId id="2147493497" r:id="rId9"/>
    <p:sldLayoutId id="2147493498" r:id="rId10"/>
    <p:sldLayoutId id="214749349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BD9C3620-99DF-FB8C-6168-388B94D376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5167" y="2114510"/>
            <a:ext cx="4273666" cy="91447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B350838A-5687-9EAF-A58B-435A47A879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741" y="1190563"/>
            <a:ext cx="6380518" cy="3848302"/>
          </a:xfrm>
          <a:prstGeom prst="rect">
            <a:avLst/>
          </a:prstGeom>
        </p:spPr>
      </p:pic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D7EBC1CA-DEB6-1BE3-9750-AE8AC6686F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164929" y="264073"/>
            <a:ext cx="6102441" cy="958335"/>
          </a:xfrm>
        </p:spPr>
        <p:txBody>
          <a:bodyPr/>
          <a:lstStyle/>
          <a:p>
            <a:pPr algn="ctr"/>
            <a:r>
              <a:rPr lang="fr-CH" dirty="0" err="1"/>
              <a:t>Kartoffelbautage</a:t>
            </a:r>
            <a:r>
              <a:rPr lang="fr-CH" dirty="0"/>
              <a:t> swisspatat</a:t>
            </a:r>
          </a:p>
          <a:p>
            <a:pPr algn="ctr"/>
            <a:r>
              <a:rPr lang="fr-CH" dirty="0"/>
              <a:t>Januar 2026</a:t>
            </a:r>
          </a:p>
        </p:txBody>
      </p:sp>
    </p:spTree>
    <p:extLst>
      <p:ext uri="{BB962C8B-B14F-4D97-AF65-F5344CB8AC3E}">
        <p14:creationId xmlns:p14="http://schemas.microsoft.com/office/powerpoint/2010/main" val="2129050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8733A0-4A0B-0987-663B-A54934368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DB15B6C-F328-8AE4-736B-DF2F671131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7699" y="814190"/>
            <a:ext cx="7812088" cy="4043560"/>
          </a:xfrm>
        </p:spPr>
        <p:txBody>
          <a:bodyPr/>
          <a:lstStyle/>
          <a:p>
            <a:r>
              <a:rPr lang="fr-CH" sz="2800" dirty="0" err="1"/>
              <a:t>Sortenaufbau</a:t>
            </a:r>
            <a:r>
              <a:rPr lang="fr-CH" sz="2800" dirty="0"/>
              <a:t> </a:t>
            </a:r>
            <a:r>
              <a:rPr lang="fr-CH" sz="2800" dirty="0" err="1"/>
              <a:t>neue</a:t>
            </a:r>
            <a:r>
              <a:rPr lang="fr-CH" sz="2800" dirty="0"/>
              <a:t> </a:t>
            </a:r>
            <a:r>
              <a:rPr lang="fr-CH" sz="2800" dirty="0" err="1"/>
              <a:t>Sorten</a:t>
            </a:r>
            <a:r>
              <a:rPr lang="fr-CH" sz="2800" dirty="0"/>
              <a:t> 2025 </a:t>
            </a:r>
            <a:r>
              <a:rPr lang="fr-CH" sz="2800" dirty="0" err="1"/>
              <a:t>Importposten</a:t>
            </a:r>
            <a:endParaRPr lang="fr-CH" sz="2800" dirty="0"/>
          </a:p>
          <a:p>
            <a:endParaRPr lang="fr-CH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13C950A-E73F-72D6-064D-C81BA890F3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2110" y="1387005"/>
            <a:ext cx="6037528" cy="353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9791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116C3E-3447-4BF8-DDB3-600FE1A02F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42AFE18-B785-118B-A9B3-3F9FA71A27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7699" y="814190"/>
            <a:ext cx="7812088" cy="4043560"/>
          </a:xfrm>
        </p:spPr>
        <p:txBody>
          <a:bodyPr/>
          <a:lstStyle/>
          <a:p>
            <a:r>
              <a:rPr lang="fr-CH" dirty="0" err="1"/>
              <a:t>Sortenaufbau</a:t>
            </a:r>
            <a:r>
              <a:rPr lang="fr-CH" dirty="0"/>
              <a:t> </a:t>
            </a:r>
            <a:r>
              <a:rPr lang="fr-CH" dirty="0" err="1"/>
              <a:t>neue</a:t>
            </a:r>
            <a:r>
              <a:rPr lang="fr-CH" dirty="0"/>
              <a:t> </a:t>
            </a:r>
            <a:r>
              <a:rPr lang="fr-CH" dirty="0" err="1"/>
              <a:t>Sorten</a:t>
            </a:r>
            <a:r>
              <a:rPr lang="fr-CH" dirty="0"/>
              <a:t> </a:t>
            </a:r>
            <a:r>
              <a:rPr lang="fr-CH" dirty="0" err="1"/>
              <a:t>Importposten</a:t>
            </a:r>
            <a:endParaRPr lang="fr-CH" dirty="0"/>
          </a:p>
          <a:p>
            <a:pPr>
              <a:lnSpc>
                <a:spcPts val="1500"/>
              </a:lnSpc>
            </a:pPr>
            <a:endParaRPr lang="fr-CH" dirty="0"/>
          </a:p>
          <a:p>
            <a:r>
              <a:rPr lang="fr-CH" dirty="0" err="1"/>
              <a:t>nicht</a:t>
            </a:r>
            <a:r>
              <a:rPr lang="fr-CH" dirty="0"/>
              <a:t> </a:t>
            </a:r>
            <a:r>
              <a:rPr lang="fr-CH" dirty="0" err="1"/>
              <a:t>ausreichend</a:t>
            </a:r>
            <a:r>
              <a:rPr lang="fr-CH" dirty="0"/>
              <a:t> / </a:t>
            </a:r>
            <a:r>
              <a:rPr lang="fr-CH" dirty="0" err="1"/>
              <a:t>kein</a:t>
            </a:r>
            <a:r>
              <a:rPr lang="fr-CH" dirty="0"/>
              <a:t> </a:t>
            </a:r>
            <a:r>
              <a:rPr lang="fr-CH" dirty="0" err="1"/>
              <a:t>Pflanzgut</a:t>
            </a:r>
            <a:r>
              <a:rPr lang="fr-CH" dirty="0"/>
              <a:t> </a:t>
            </a:r>
            <a:r>
              <a:rPr lang="fr-CH" dirty="0" err="1"/>
              <a:t>für</a:t>
            </a:r>
            <a:r>
              <a:rPr lang="fr-CH" dirty="0"/>
              <a:t> die </a:t>
            </a:r>
            <a:r>
              <a:rPr lang="fr-CH" dirty="0" err="1"/>
              <a:t>Vermehrung</a:t>
            </a:r>
            <a:r>
              <a:rPr lang="fr-CH" dirty="0"/>
              <a:t> 2026</a:t>
            </a:r>
          </a:p>
          <a:p>
            <a:pPr>
              <a:lnSpc>
                <a:spcPts val="4000"/>
              </a:lnSpc>
            </a:pPr>
            <a:r>
              <a:rPr lang="fr-CH" dirty="0"/>
              <a:t>	Sorentina, </a:t>
            </a:r>
            <a:r>
              <a:rPr lang="fr-CH" dirty="0" err="1"/>
              <a:t>Thalessa</a:t>
            </a:r>
            <a:endParaRPr lang="fr-CH" dirty="0"/>
          </a:p>
          <a:p>
            <a:pPr>
              <a:lnSpc>
                <a:spcPts val="4000"/>
              </a:lnSpc>
            </a:pPr>
            <a:r>
              <a:rPr lang="fr-CH" dirty="0"/>
              <a:t>	? Amora, </a:t>
            </a:r>
            <a:r>
              <a:rPr lang="fr-CH" dirty="0" err="1"/>
              <a:t>Simonetta</a:t>
            </a:r>
            <a:r>
              <a:rPr lang="fr-CH" dirty="0"/>
              <a:t>,</a:t>
            </a:r>
          </a:p>
          <a:p>
            <a:pPr>
              <a:lnSpc>
                <a:spcPts val="4000"/>
              </a:lnSpc>
            </a:pPr>
            <a:r>
              <a:rPr lang="fr-CH" dirty="0"/>
              <a:t>	…</a:t>
            </a:r>
          </a:p>
          <a:p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308748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92F059-8B2C-6626-8676-A82BC2264B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D3834B8-94EC-C241-0361-E36C3770AE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7699" y="814190"/>
            <a:ext cx="7812088" cy="4043560"/>
          </a:xfrm>
        </p:spPr>
        <p:txBody>
          <a:bodyPr/>
          <a:lstStyle/>
          <a:p>
            <a:r>
              <a:rPr lang="fr-CH" dirty="0" err="1"/>
              <a:t>Sortenaufbau</a:t>
            </a:r>
            <a:r>
              <a:rPr lang="fr-CH" dirty="0"/>
              <a:t> </a:t>
            </a:r>
            <a:r>
              <a:rPr lang="fr-CH" dirty="0" err="1"/>
              <a:t>neue</a:t>
            </a:r>
            <a:r>
              <a:rPr lang="fr-CH" dirty="0"/>
              <a:t> </a:t>
            </a:r>
            <a:r>
              <a:rPr lang="fr-CH" dirty="0" err="1"/>
              <a:t>Sorten</a:t>
            </a:r>
            <a:r>
              <a:rPr lang="fr-CH" dirty="0"/>
              <a:t> swisssem</a:t>
            </a:r>
          </a:p>
          <a:p>
            <a:endParaRPr lang="fr-CH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316DF35-291B-D93A-7C57-9C9E49B1CA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6750" y="1309035"/>
            <a:ext cx="3810500" cy="370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8063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8012" y="287676"/>
            <a:ext cx="2403140" cy="2992776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9480" y="446927"/>
            <a:ext cx="3014650" cy="443404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724" y="2493300"/>
            <a:ext cx="4810445" cy="2988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8058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374E92-AD88-CA59-3AD0-D0627D601D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19C55192-8563-84A6-D287-7ADA5B82B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8309" y="423511"/>
            <a:ext cx="3515691" cy="400771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BE32466A-6E6F-7D7B-C249-97E8FD5143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6399" y="0"/>
            <a:ext cx="3854907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1842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0BA7A5-D03F-AF5E-FB72-77626BDC5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17A39F1C-34B5-5BF7-96EB-77EFD08F6E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1985" y="0"/>
            <a:ext cx="4392015" cy="51435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1A226423-C745-0FCB-CE1F-E0DC7088E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42" y="1065295"/>
            <a:ext cx="4730243" cy="407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0501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2877" y="697662"/>
            <a:ext cx="5354536" cy="374817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1659" y="2043750"/>
            <a:ext cx="3892341" cy="301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9841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C2E98C-E149-E6A2-DE9D-67AC9EDF3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12">
            <a:extLst>
              <a:ext uri="{FF2B5EF4-FFF2-40B4-BE49-F238E27FC236}">
                <a16:creationId xmlns:a16="http://schemas.microsoft.com/office/drawing/2014/main" id="{18C2CBB9-9313-09F4-C219-B0B1BB2010A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354" y="4498644"/>
            <a:ext cx="820232" cy="426577"/>
          </a:xfrm>
          <a:prstGeom prst="rect">
            <a:avLst/>
          </a:prstGeom>
        </p:spPr>
      </p:pic>
      <p:pic>
        <p:nvPicPr>
          <p:cNvPr id="6" name="Grafik 5" descr="Ein Bild, das draußen, Gras, Himmel, Pflanze enthält.&#10;&#10;KI-generierte Inhalte können fehlerhaft sein.">
            <a:extLst>
              <a:ext uri="{FF2B5EF4-FFF2-40B4-BE49-F238E27FC236}">
                <a16:creationId xmlns:a16="http://schemas.microsoft.com/office/drawing/2014/main" id="{EACDFF7E-4960-8593-EB82-463CC97BC9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7541" y="1126156"/>
            <a:ext cx="5356459" cy="4017344"/>
          </a:xfrm>
          <a:prstGeom prst="rect">
            <a:avLst/>
          </a:prstGeom>
        </p:spPr>
      </p:pic>
      <p:pic>
        <p:nvPicPr>
          <p:cNvPr id="8" name="Grafik 7" descr="Ein Bild, das Nüsse &amp; Samen, Nuss Mutter, Box, Essen enthält.&#10;&#10;KI-generierte Inhalte können fehlerhaft sein.">
            <a:extLst>
              <a:ext uri="{FF2B5EF4-FFF2-40B4-BE49-F238E27FC236}">
                <a16:creationId xmlns:a16="http://schemas.microsoft.com/office/drawing/2014/main" id="{97365C52-EC1E-A490-51B3-D5C362A186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3179" cy="350787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A5730E19-01BA-1799-E272-0A95D692E7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371" y="2858703"/>
            <a:ext cx="3078608" cy="228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8352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D52C82-3A0D-221D-ABCD-5F48EC4C08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872DF23-AD33-76F0-624D-BECF1EED25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7699" y="814190"/>
            <a:ext cx="7812088" cy="4043560"/>
          </a:xfrm>
        </p:spPr>
        <p:txBody>
          <a:bodyPr/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fr-CH" dirty="0"/>
              <a:t>Zusammenfassung Markt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H" dirty="0" err="1"/>
              <a:t>Anbauplanung</a:t>
            </a:r>
            <a:r>
              <a:rPr lang="fr-CH" dirty="0"/>
              <a:t> nach </a:t>
            </a:r>
            <a:r>
              <a:rPr lang="fr-CH" dirty="0" err="1"/>
              <a:t>Bedarf</a:t>
            </a:r>
            <a:r>
              <a:rPr lang="fr-CH" dirty="0"/>
              <a:t> (AGP + BIO)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H" dirty="0" err="1"/>
              <a:t>Anbaubereitschaft</a:t>
            </a:r>
            <a:r>
              <a:rPr lang="fr-CH" dirty="0"/>
              <a:t> (</a:t>
            </a:r>
            <a:r>
              <a:rPr lang="fr-CH" dirty="0" err="1"/>
              <a:t>Produzent</a:t>
            </a:r>
            <a:r>
              <a:rPr lang="fr-CH" dirty="0"/>
              <a:t>/-</a:t>
            </a:r>
            <a:r>
              <a:rPr lang="fr-CH" dirty="0" err="1"/>
              <a:t>innen</a:t>
            </a:r>
            <a:r>
              <a:rPr lang="fr-CH" dirty="0"/>
              <a:t>)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H" dirty="0" err="1"/>
              <a:t>Verfügbarkeit</a:t>
            </a:r>
            <a:r>
              <a:rPr lang="fr-CH" dirty="0"/>
              <a:t> </a:t>
            </a:r>
            <a:r>
              <a:rPr lang="fr-CH" dirty="0" err="1"/>
              <a:t>Vermehrungspflanzgut</a:t>
            </a:r>
            <a:endParaRPr lang="fr-CH" dirty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H" dirty="0" err="1"/>
              <a:t>Ertrag</a:t>
            </a:r>
            <a:endParaRPr lang="fr-CH" dirty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H" dirty="0" err="1"/>
              <a:t>Zeitachse</a:t>
            </a:r>
            <a:r>
              <a:rPr lang="fr-CH" dirty="0"/>
              <a:t> / </a:t>
            </a:r>
            <a:r>
              <a:rPr lang="fr-CH" dirty="0" err="1"/>
              <a:t>Sortenentwicklung</a:t>
            </a:r>
            <a:r>
              <a:rPr lang="fr-CH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256489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D5AFA3-DFE6-1DB3-0F54-9ED8F4186B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47A7E9D-B214-012B-CF99-03062A4383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7699" y="814190"/>
            <a:ext cx="7812088" cy="4043560"/>
          </a:xfrm>
        </p:spPr>
        <p:txBody>
          <a:bodyPr/>
          <a:lstStyle/>
          <a:p>
            <a:r>
              <a:rPr lang="fr-CH" dirty="0"/>
              <a:t>2. </a:t>
            </a:r>
            <a:r>
              <a:rPr lang="fr-CH" dirty="0" err="1"/>
              <a:t>Punkt</a:t>
            </a:r>
            <a:r>
              <a:rPr lang="fr-CH" dirty="0"/>
              <a:t>: </a:t>
            </a:r>
            <a:r>
              <a:rPr lang="fr-CH" dirty="0" err="1"/>
              <a:t>Kaliber</a:t>
            </a:r>
            <a:r>
              <a:rPr lang="fr-CH" dirty="0"/>
              <a:t> swisssem</a:t>
            </a:r>
          </a:p>
          <a:p>
            <a:pPr>
              <a:lnSpc>
                <a:spcPts val="1500"/>
              </a:lnSpc>
            </a:pPr>
            <a:endParaRPr lang="fr-CH" dirty="0"/>
          </a:p>
          <a:p>
            <a:r>
              <a:rPr lang="fr-CH" dirty="0" err="1"/>
              <a:t>gleichmässig</a:t>
            </a:r>
            <a:endParaRPr lang="fr-CH" dirty="0"/>
          </a:p>
          <a:p>
            <a:r>
              <a:rPr lang="fr-CH" dirty="0"/>
              <a:t>	Agronomie</a:t>
            </a:r>
          </a:p>
          <a:p>
            <a:r>
              <a:rPr lang="fr-CH" dirty="0"/>
              <a:t>	</a:t>
            </a:r>
            <a:r>
              <a:rPr lang="fr-CH" dirty="0" err="1"/>
              <a:t>Ökonomie</a:t>
            </a:r>
            <a:endParaRPr lang="fr-CH" dirty="0"/>
          </a:p>
          <a:p>
            <a:endParaRPr lang="fr-CH" dirty="0"/>
          </a:p>
          <a:p>
            <a:r>
              <a:rPr lang="fr-CH" dirty="0" err="1"/>
              <a:t>Ernte</a:t>
            </a:r>
            <a:r>
              <a:rPr lang="fr-CH" dirty="0"/>
              <a:t> Pflanzkartoffeln 1 </a:t>
            </a:r>
            <a:r>
              <a:rPr lang="fr-CH" dirty="0" err="1"/>
              <a:t>Hektare</a:t>
            </a:r>
            <a:r>
              <a:rPr lang="fr-CH" dirty="0"/>
              <a:t>:</a:t>
            </a:r>
          </a:p>
          <a:p>
            <a:r>
              <a:rPr lang="fr-CH" dirty="0"/>
              <a:t>70’000 </a:t>
            </a:r>
            <a:r>
              <a:rPr lang="fr-CH" dirty="0" err="1"/>
              <a:t>Pflanzen</a:t>
            </a:r>
            <a:r>
              <a:rPr lang="fr-CH" dirty="0"/>
              <a:t> à 8 </a:t>
            </a:r>
            <a:r>
              <a:rPr lang="fr-CH" dirty="0" err="1"/>
              <a:t>Knollen</a:t>
            </a:r>
            <a:r>
              <a:rPr lang="fr-CH" dirty="0"/>
              <a:t> = </a:t>
            </a:r>
          </a:p>
          <a:p>
            <a:r>
              <a:rPr lang="fr-CH" dirty="0"/>
              <a:t>560’000 </a:t>
            </a:r>
            <a:r>
              <a:rPr lang="fr-CH" dirty="0" err="1"/>
              <a:t>Knollen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921310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5F1700-3668-9777-1F1B-3C051A4CF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AF1F889-19A1-B4B3-D8F2-EAAC2EBD34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7699" y="814190"/>
            <a:ext cx="7812088" cy="4043560"/>
          </a:xfrm>
        </p:spPr>
        <p:txBody>
          <a:bodyPr/>
          <a:lstStyle/>
          <a:p>
            <a:endParaRPr lang="fr-CH" dirty="0"/>
          </a:p>
          <a:p>
            <a:endParaRPr lang="fr-CH" dirty="0"/>
          </a:p>
          <a:p>
            <a:pPr algn="ctr"/>
            <a:r>
              <a:rPr lang="fr-CH" dirty="0"/>
              <a:t>Adrian Krähenbühl </a:t>
            </a:r>
          </a:p>
          <a:p>
            <a:pPr algn="ctr"/>
            <a:endParaRPr lang="fr-CH" dirty="0"/>
          </a:p>
          <a:p>
            <a:pPr algn="ctr"/>
            <a:r>
              <a:rPr lang="fr-CH" dirty="0"/>
              <a:t>SEMAG, </a:t>
            </a:r>
            <a:r>
              <a:rPr lang="fr-CH" dirty="0" err="1"/>
              <a:t>Saat</a:t>
            </a:r>
            <a:r>
              <a:rPr lang="fr-CH" dirty="0"/>
              <a:t>- und </a:t>
            </a:r>
            <a:r>
              <a:rPr lang="fr-CH" dirty="0" err="1"/>
              <a:t>Pflanzgut</a:t>
            </a:r>
            <a:r>
              <a:rPr lang="fr-CH" dirty="0"/>
              <a:t> AG</a:t>
            </a:r>
          </a:p>
        </p:txBody>
      </p:sp>
    </p:spTree>
    <p:extLst>
      <p:ext uri="{BB962C8B-B14F-4D97-AF65-F5344CB8AC3E}">
        <p14:creationId xmlns:p14="http://schemas.microsoft.com/office/powerpoint/2010/main" val="15444346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351A2-505B-AA3B-1724-8591C9A858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9CE2AA4-2F75-4360-3343-2ECC1BB4ED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7699" y="814190"/>
            <a:ext cx="7812088" cy="4043560"/>
          </a:xfrm>
        </p:spPr>
        <p:txBody>
          <a:bodyPr/>
          <a:lstStyle/>
          <a:p>
            <a:r>
              <a:rPr lang="fr-CH" dirty="0" err="1"/>
              <a:t>Kaliber</a:t>
            </a:r>
            <a:r>
              <a:rPr lang="fr-CH" dirty="0"/>
              <a:t> swisssem</a:t>
            </a:r>
          </a:p>
          <a:p>
            <a:pPr>
              <a:lnSpc>
                <a:spcPts val="1500"/>
              </a:lnSpc>
            </a:pPr>
            <a:endParaRPr lang="fr-CH" dirty="0"/>
          </a:p>
          <a:p>
            <a:r>
              <a:rPr lang="fr-CH" dirty="0" err="1"/>
              <a:t>nicht</a:t>
            </a:r>
            <a:r>
              <a:rPr lang="fr-CH" dirty="0"/>
              <a:t> </a:t>
            </a:r>
            <a:r>
              <a:rPr lang="fr-CH" dirty="0" err="1"/>
              <a:t>unter</a:t>
            </a:r>
            <a:r>
              <a:rPr lang="fr-CH" dirty="0"/>
              <a:t> 30 mm:</a:t>
            </a:r>
          </a:p>
          <a:p>
            <a:r>
              <a:rPr lang="fr-CH" dirty="0"/>
              <a:t>	</a:t>
            </a:r>
            <a:r>
              <a:rPr lang="fr-CH" dirty="0" err="1"/>
              <a:t>Triebkraft</a:t>
            </a:r>
            <a:r>
              <a:rPr lang="fr-CH" dirty="0"/>
              <a:t> (</a:t>
            </a:r>
            <a:r>
              <a:rPr lang="fr-CH" dirty="0" err="1"/>
              <a:t>Bodentemperatur</a:t>
            </a:r>
            <a:r>
              <a:rPr lang="fr-CH" dirty="0"/>
              <a:t> </a:t>
            </a:r>
            <a:r>
              <a:rPr lang="fr-CH" dirty="0" err="1"/>
              <a:t>Frühling</a:t>
            </a:r>
            <a:r>
              <a:rPr lang="fr-CH" dirty="0"/>
              <a:t>)</a:t>
            </a:r>
          </a:p>
          <a:p>
            <a:r>
              <a:rPr lang="fr-CH" dirty="0"/>
              <a:t>	</a:t>
            </a:r>
            <a:r>
              <a:rPr lang="fr-CH" dirty="0" err="1"/>
              <a:t>Durchlüftung</a:t>
            </a:r>
            <a:r>
              <a:rPr lang="fr-CH" dirty="0"/>
              <a:t> in der </a:t>
            </a:r>
            <a:r>
              <a:rPr lang="fr-CH" dirty="0" err="1"/>
              <a:t>Paloxe</a:t>
            </a:r>
            <a:endParaRPr lang="fr-CH" dirty="0"/>
          </a:p>
          <a:p>
            <a:endParaRPr lang="fr-CH" dirty="0"/>
          </a:p>
          <a:p>
            <a:r>
              <a:rPr lang="fr-CH" dirty="0" err="1"/>
              <a:t>nicht</a:t>
            </a:r>
            <a:r>
              <a:rPr lang="fr-CH" dirty="0"/>
              <a:t> über 50 mm:</a:t>
            </a:r>
          </a:p>
          <a:p>
            <a:r>
              <a:rPr lang="fr-CH" dirty="0"/>
              <a:t>	Menge pro </a:t>
            </a:r>
            <a:r>
              <a:rPr lang="fr-CH" dirty="0" err="1"/>
              <a:t>Hektare</a:t>
            </a:r>
            <a:endParaRPr lang="fr-CH" dirty="0"/>
          </a:p>
          <a:p>
            <a:r>
              <a:rPr lang="fr-CH" dirty="0"/>
              <a:t>	</a:t>
            </a:r>
            <a:r>
              <a:rPr lang="fr-CH" dirty="0" err="1"/>
              <a:t>Stückpreis</a:t>
            </a:r>
            <a:r>
              <a:rPr lang="fr-CH" dirty="0"/>
              <a:t> pro </a:t>
            </a:r>
            <a:r>
              <a:rPr lang="fr-CH" dirty="0" err="1"/>
              <a:t>Knolle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9774716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1714B4-2A9D-B0C5-E15E-B5BF7D82F1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B5BE743-01FE-1FCE-9FD1-6D2186D94F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7699" y="814190"/>
            <a:ext cx="7812088" cy="4043560"/>
          </a:xfrm>
        </p:spPr>
        <p:txBody>
          <a:bodyPr/>
          <a:lstStyle/>
          <a:p>
            <a:r>
              <a:rPr lang="fr-CH" dirty="0" err="1"/>
              <a:t>Kaliber</a:t>
            </a:r>
            <a:r>
              <a:rPr lang="fr-CH" dirty="0"/>
              <a:t> swisssem</a:t>
            </a:r>
          </a:p>
          <a:p>
            <a:pPr>
              <a:lnSpc>
                <a:spcPts val="1500"/>
              </a:lnSpc>
            </a:pPr>
            <a:endParaRPr lang="fr-CH" dirty="0"/>
          </a:p>
          <a:p>
            <a:r>
              <a:rPr lang="fr-CH" dirty="0"/>
              <a:t>2 </a:t>
            </a:r>
            <a:r>
              <a:rPr lang="fr-CH" dirty="0" err="1"/>
              <a:t>Kaliber</a:t>
            </a:r>
            <a:r>
              <a:rPr lang="fr-CH" dirty="0"/>
              <a:t> pro Sorte</a:t>
            </a:r>
          </a:p>
          <a:p>
            <a:endParaRPr lang="fr-CH" dirty="0"/>
          </a:p>
          <a:p>
            <a:r>
              <a:rPr lang="fr-CH" dirty="0"/>
              <a:t>von </a:t>
            </a:r>
            <a:r>
              <a:rPr lang="fr-CH" dirty="0" err="1"/>
              <a:t>Bestellung</a:t>
            </a:r>
            <a:r>
              <a:rPr lang="fr-CH" dirty="0"/>
              <a:t> bis </a:t>
            </a:r>
            <a:r>
              <a:rPr lang="fr-CH" dirty="0" err="1"/>
              <a:t>Auslieferung</a:t>
            </a:r>
            <a:endParaRPr lang="fr-CH" dirty="0"/>
          </a:p>
          <a:p>
            <a:r>
              <a:rPr lang="fr-CH" dirty="0"/>
              <a:t>	1. August bis 15. April</a:t>
            </a:r>
          </a:p>
          <a:p>
            <a:endParaRPr lang="fr-CH" dirty="0"/>
          </a:p>
          <a:p>
            <a:r>
              <a:rPr lang="fr-CH" dirty="0" err="1"/>
              <a:t>Logistik</a:t>
            </a:r>
            <a:r>
              <a:rPr lang="fr-CH" dirty="0"/>
              <a:t>, </a:t>
            </a:r>
            <a:r>
              <a:rPr lang="fr-CH" dirty="0" err="1"/>
              <a:t>Lagerhaltung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3011552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489126-EFD2-A827-4E50-ABF2B5E311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11B029F-531D-3F13-B58B-415EB9C58E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41232" y="174965"/>
            <a:ext cx="7158389" cy="571848"/>
          </a:xfrm>
        </p:spPr>
        <p:txBody>
          <a:bodyPr/>
          <a:lstStyle/>
          <a:p>
            <a:r>
              <a:rPr lang="fr-CH" dirty="0"/>
              <a:t>Frites-</a:t>
            </a:r>
            <a:r>
              <a:rPr lang="fr-CH" dirty="0" err="1"/>
              <a:t>Sorten</a:t>
            </a:r>
            <a:r>
              <a:rPr lang="fr-CH" dirty="0"/>
              <a:t> </a:t>
            </a:r>
            <a:r>
              <a:rPr lang="fr-CH" sz="2400" dirty="0"/>
              <a:t>(links </a:t>
            </a:r>
            <a:r>
              <a:rPr lang="fr-CH" sz="2400" dirty="0" err="1"/>
              <a:t>seit</a:t>
            </a:r>
            <a:r>
              <a:rPr lang="fr-CH" sz="2400" dirty="0"/>
              <a:t> 2024, </a:t>
            </a:r>
            <a:r>
              <a:rPr lang="fr-CH" sz="2400" dirty="0" err="1"/>
              <a:t>rechts</a:t>
            </a:r>
            <a:r>
              <a:rPr lang="fr-CH" sz="2400" dirty="0"/>
              <a:t> </a:t>
            </a:r>
            <a:r>
              <a:rPr lang="fr-CH" sz="2400" dirty="0" err="1"/>
              <a:t>vorher</a:t>
            </a:r>
            <a:r>
              <a:rPr lang="fr-CH" sz="2400" dirty="0"/>
              <a:t>)</a:t>
            </a:r>
            <a:endParaRPr lang="fr-CH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E5A63CC-EFE6-995A-2BF6-55681AD049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3723" y="746812"/>
            <a:ext cx="5816553" cy="439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7539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9D8BBC-DB16-034D-DA93-70BB26FC5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428C9CF-8FD7-C276-BA6B-82F88905666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283994" y="242342"/>
            <a:ext cx="6397993" cy="571848"/>
          </a:xfrm>
        </p:spPr>
        <p:txBody>
          <a:bodyPr/>
          <a:lstStyle/>
          <a:p>
            <a:r>
              <a:rPr lang="fr-CH" dirty="0" err="1"/>
              <a:t>mehligkochend</a:t>
            </a:r>
            <a:r>
              <a:rPr lang="fr-CH" dirty="0"/>
              <a:t> 30-40mm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BEA4161-AEA5-98F6-A2CA-DE3E13E0DF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4495" y="728626"/>
            <a:ext cx="4495511" cy="441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6965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48D99F-B9B0-F72B-40C0-2EE3CDB902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33DCB931-F1D8-DD54-80A6-D11C0C1889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7754" y="140998"/>
            <a:ext cx="4388492" cy="4861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8048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B8ED8D-A687-5B3F-F94F-A5B843D0D6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F33F66E-6B62-1329-D2AD-D25EEF184F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7699" y="814190"/>
            <a:ext cx="8149792" cy="4043560"/>
          </a:xfrm>
        </p:spPr>
        <p:txBody>
          <a:bodyPr/>
          <a:lstStyle/>
          <a:p>
            <a:r>
              <a:rPr lang="fr-CH" dirty="0" err="1"/>
              <a:t>Kaliber</a:t>
            </a:r>
            <a:r>
              <a:rPr lang="fr-CH" dirty="0"/>
              <a:t> swisssem</a:t>
            </a:r>
          </a:p>
          <a:p>
            <a:pPr>
              <a:lnSpc>
                <a:spcPts val="1500"/>
              </a:lnSpc>
            </a:pPr>
            <a:endParaRPr lang="fr-CH" dirty="0"/>
          </a:p>
          <a:p>
            <a:r>
              <a:rPr lang="fr-CH" dirty="0"/>
              <a:t>Im </a:t>
            </a:r>
            <a:r>
              <a:rPr lang="fr-CH" dirty="0" err="1"/>
              <a:t>Ausland</a:t>
            </a:r>
            <a:r>
              <a:rPr lang="fr-CH" dirty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H" dirty="0" err="1"/>
              <a:t>andere</a:t>
            </a:r>
            <a:r>
              <a:rPr lang="fr-CH" dirty="0"/>
              <a:t> </a:t>
            </a:r>
            <a:r>
              <a:rPr lang="fr-CH" dirty="0" err="1"/>
              <a:t>Voraussetzungen</a:t>
            </a:r>
            <a:r>
              <a:rPr lang="fr-CH" dirty="0"/>
              <a:t> (</a:t>
            </a:r>
            <a:r>
              <a:rPr lang="fr-CH" dirty="0" err="1"/>
              <a:t>Blattlausdruck</a:t>
            </a:r>
            <a:r>
              <a:rPr lang="fr-CH" dirty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H" dirty="0" err="1"/>
              <a:t>andere</a:t>
            </a:r>
            <a:r>
              <a:rPr lang="fr-CH" dirty="0"/>
              <a:t> </a:t>
            </a:r>
            <a:r>
              <a:rPr lang="fr-CH" dirty="0" err="1"/>
              <a:t>Strategien</a:t>
            </a:r>
            <a:r>
              <a:rPr lang="fr-CH" dirty="0"/>
              <a:t> (</a:t>
            </a:r>
            <a:r>
              <a:rPr lang="fr-CH" dirty="0" err="1"/>
              <a:t>Firmenpolitik</a:t>
            </a:r>
            <a:r>
              <a:rPr lang="fr-CH" dirty="0"/>
              <a:t>)</a:t>
            </a:r>
          </a:p>
          <a:p>
            <a:endParaRPr lang="fr-CH" dirty="0"/>
          </a:p>
          <a:p>
            <a:r>
              <a:rPr lang="fr-CH" dirty="0" err="1"/>
              <a:t>Deshalb</a:t>
            </a:r>
            <a:r>
              <a:rPr lang="fr-CH" dirty="0"/>
              <a:t> </a:t>
            </a:r>
            <a:r>
              <a:rPr lang="fr-CH" dirty="0" err="1"/>
              <a:t>können</a:t>
            </a:r>
            <a:r>
              <a:rPr lang="fr-CH" dirty="0"/>
              <a:t> </a:t>
            </a:r>
            <a:r>
              <a:rPr lang="fr-CH" dirty="0" err="1"/>
              <a:t>Importposten</a:t>
            </a:r>
            <a:r>
              <a:rPr lang="fr-CH" dirty="0"/>
              <a:t> </a:t>
            </a:r>
            <a:r>
              <a:rPr lang="fr-CH" dirty="0" err="1"/>
              <a:t>abweichende</a:t>
            </a:r>
            <a:r>
              <a:rPr lang="fr-CH" dirty="0"/>
              <a:t> </a:t>
            </a:r>
            <a:r>
              <a:rPr lang="fr-CH" dirty="0" err="1"/>
              <a:t>Kaliber</a:t>
            </a:r>
            <a:r>
              <a:rPr lang="fr-CH" dirty="0"/>
              <a:t> </a:t>
            </a:r>
            <a:r>
              <a:rPr lang="fr-CH" dirty="0" err="1"/>
              <a:t>zu</a:t>
            </a:r>
            <a:r>
              <a:rPr lang="fr-CH" dirty="0"/>
              <a:t> swisssem </a:t>
            </a:r>
            <a:r>
              <a:rPr lang="fr-CH" dirty="0" err="1"/>
              <a:t>haben</a:t>
            </a:r>
            <a:r>
              <a:rPr lang="fr-CH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6331685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507E56-5CC6-5190-9A1D-07295289F4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55A90C2-8636-5F79-1424-C1D4D7D633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2762" y="814190"/>
            <a:ext cx="8489481" cy="404356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fr-CH" dirty="0"/>
              <a:t>2. Zusammenfassung </a:t>
            </a:r>
            <a:r>
              <a:rPr lang="fr-CH" dirty="0" err="1"/>
              <a:t>Kaliber</a:t>
            </a:r>
            <a:endParaRPr lang="fr-CH" dirty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H" dirty="0"/>
              <a:t>Agronomie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H" dirty="0" err="1"/>
              <a:t>Ökonomie</a:t>
            </a:r>
            <a:endParaRPr lang="fr-CH" dirty="0"/>
          </a:p>
          <a:p>
            <a:pPr>
              <a:lnSpc>
                <a:spcPct val="150000"/>
              </a:lnSpc>
            </a:pPr>
            <a:r>
              <a:rPr lang="fr-CH" dirty="0" err="1"/>
              <a:t>Beste</a:t>
            </a:r>
            <a:r>
              <a:rPr lang="fr-CH" dirty="0"/>
              <a:t> </a:t>
            </a:r>
            <a:r>
              <a:rPr lang="fr-CH" dirty="0" err="1"/>
              <a:t>Lösungen</a:t>
            </a:r>
            <a:r>
              <a:rPr lang="fr-CH" dirty="0"/>
              <a:t> </a:t>
            </a:r>
            <a:r>
              <a:rPr lang="fr-CH" dirty="0" err="1"/>
              <a:t>unter</a:t>
            </a:r>
            <a:r>
              <a:rPr lang="fr-CH" dirty="0"/>
              <a:t> den </a:t>
            </a:r>
            <a:r>
              <a:rPr lang="fr-CH" dirty="0" err="1"/>
              <a:t>gegebenen</a:t>
            </a:r>
            <a:r>
              <a:rPr lang="fr-CH" dirty="0"/>
              <a:t> </a:t>
            </a:r>
            <a:r>
              <a:rPr lang="fr-CH" dirty="0" err="1"/>
              <a:t>Voraussetzungen</a:t>
            </a:r>
            <a:r>
              <a:rPr lang="fr-CH" dirty="0"/>
              <a:t> (</a:t>
            </a:r>
            <a:r>
              <a:rPr lang="fr-CH" dirty="0" err="1"/>
              <a:t>Blattlausdruck</a:t>
            </a:r>
            <a:r>
              <a:rPr lang="fr-CH" dirty="0"/>
              <a:t>, </a:t>
            </a:r>
            <a:r>
              <a:rPr lang="fr-CH" dirty="0" err="1"/>
              <a:t>Logistik</a:t>
            </a:r>
            <a:r>
              <a:rPr lang="fr-CH" dirty="0"/>
              <a:t>,…)</a:t>
            </a:r>
          </a:p>
        </p:txBody>
      </p:sp>
    </p:spTree>
    <p:extLst>
      <p:ext uri="{BB962C8B-B14F-4D97-AF65-F5344CB8AC3E}">
        <p14:creationId xmlns:p14="http://schemas.microsoft.com/office/powerpoint/2010/main" val="27717280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6D1C8BE1-9510-2E47-A641-45762BD316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04144" y="1136568"/>
            <a:ext cx="6335712" cy="1323975"/>
          </a:xfrm>
        </p:spPr>
        <p:txBody>
          <a:bodyPr/>
          <a:lstStyle/>
          <a:p>
            <a:r>
              <a:rPr lang="fr-FR" dirty="0" err="1"/>
              <a:t>Vielen</a:t>
            </a:r>
            <a:r>
              <a:rPr lang="fr-FR" dirty="0"/>
              <a:t> </a:t>
            </a:r>
            <a:r>
              <a:rPr lang="fr-FR" dirty="0" err="1"/>
              <a:t>Dank</a:t>
            </a:r>
            <a:r>
              <a:rPr lang="fr-FR" dirty="0"/>
              <a:t> </a:t>
            </a:r>
            <a:r>
              <a:rPr lang="fr-FR" dirty="0" err="1"/>
              <a:t>für</a:t>
            </a:r>
            <a:r>
              <a:rPr lang="fr-FR" dirty="0"/>
              <a:t> die </a:t>
            </a:r>
            <a:r>
              <a:rPr lang="fr-FR" dirty="0" err="1"/>
              <a:t>Aufmerksamkeit</a:t>
            </a:r>
            <a:endParaRPr lang="fr-FR" dirty="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2B36B0B-411A-CA45-93DF-E666C3F34EE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404144" y="2655894"/>
            <a:ext cx="6335712" cy="1323975"/>
          </a:xfrm>
        </p:spPr>
        <p:txBody>
          <a:bodyPr/>
          <a:lstStyle/>
          <a:p>
            <a:r>
              <a:rPr lang="fr-FR" dirty="0"/>
              <a:t>Merci beaucoup de votre attention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3106408-69C8-E341-8CC0-DFB33BC58B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53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3A41C0-016E-3B4A-8901-F82DE2708D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A07E841B-F124-2DD5-8632-23B0D8F590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5167" y="2114510"/>
            <a:ext cx="4273666" cy="91447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8577683-5C91-3D65-FE93-78C3D4810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1741" y="1190563"/>
            <a:ext cx="6380518" cy="3848302"/>
          </a:xfrm>
          <a:prstGeom prst="rect">
            <a:avLst/>
          </a:prstGeom>
        </p:spPr>
      </p:pic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670B087F-C189-9279-473C-5A55DF4E8D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164929" y="264073"/>
            <a:ext cx="6102441" cy="958335"/>
          </a:xfrm>
        </p:spPr>
        <p:txBody>
          <a:bodyPr/>
          <a:lstStyle/>
          <a:p>
            <a:pPr algn="ctr"/>
            <a:r>
              <a:rPr lang="fr-CH" dirty="0" err="1"/>
              <a:t>Kartoffelbautage</a:t>
            </a:r>
            <a:r>
              <a:rPr lang="fr-CH" dirty="0"/>
              <a:t> swisspatat</a:t>
            </a:r>
          </a:p>
          <a:p>
            <a:pPr algn="ctr"/>
            <a:r>
              <a:rPr lang="fr-CH" dirty="0" err="1"/>
              <a:t>Fragen</a:t>
            </a:r>
            <a:r>
              <a:rPr lang="fr-CH" dirty="0"/>
              <a:t> ? </a:t>
            </a:r>
          </a:p>
        </p:txBody>
      </p:sp>
    </p:spTree>
    <p:extLst>
      <p:ext uri="{BB962C8B-B14F-4D97-AF65-F5344CB8AC3E}">
        <p14:creationId xmlns:p14="http://schemas.microsoft.com/office/powerpoint/2010/main" val="9971707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pour une image  8" descr="Une image contenant plein air, tracteur, ciel, agriculture&#10;&#10;Le contenu généré par l’IA peut être incorrect.">
            <a:extLst>
              <a:ext uri="{FF2B5EF4-FFF2-40B4-BE49-F238E27FC236}">
                <a16:creationId xmlns:a16="http://schemas.microsoft.com/office/drawing/2014/main" id="{1B841A48-63CE-E861-AE03-B31DC0CBF0B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5AA31A7-E1CE-4C96-0931-9A6DF97D5B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 dirty="0" err="1"/>
              <a:t>Pflanzgutproduktion</a:t>
            </a:r>
            <a:r>
              <a:rPr lang="fr-CH" dirty="0"/>
              <a:t> in der Schweiz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4B0BBFC-8B6C-CC92-38F1-CCD4C9B4349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CH" dirty="0"/>
              <a:t>Production de plants en Suisse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4F52BAC-4770-063F-246A-E4A757DD87A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fr-CH" b="1" dirty="0"/>
              <a:t>Markt</a:t>
            </a:r>
          </a:p>
          <a:p>
            <a:pPr marL="457200" indent="-457200">
              <a:buFont typeface="+mj-lt"/>
              <a:buAutoNum type="arabicPeriod"/>
            </a:pPr>
            <a:r>
              <a:rPr lang="fr-CH" dirty="0" err="1"/>
              <a:t>Kaliber</a:t>
            </a:r>
            <a:endParaRPr lang="fr-CH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8A17552C-C11E-4E88-1418-B5AE13CFA6E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fr-CH" b="1" dirty="0"/>
              <a:t>Marché</a:t>
            </a:r>
          </a:p>
          <a:p>
            <a:pPr marL="457200" indent="-457200">
              <a:buFont typeface="+mj-lt"/>
              <a:buAutoNum type="arabicPeriod"/>
            </a:pPr>
            <a:r>
              <a:rPr lang="fr-CH" dirty="0"/>
              <a:t>Calibres</a:t>
            </a:r>
          </a:p>
        </p:txBody>
      </p:sp>
    </p:spTree>
    <p:extLst>
      <p:ext uri="{BB962C8B-B14F-4D97-AF65-F5344CB8AC3E}">
        <p14:creationId xmlns:p14="http://schemas.microsoft.com/office/powerpoint/2010/main" val="34721478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AC8A0-D55F-4301-AC40-56FE5368E0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A2F3F08-A004-697F-B1E5-538B3E8C48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H" dirty="0"/>
              <a:t>1. Markt – </a:t>
            </a:r>
            <a:r>
              <a:rPr lang="fr-CH" dirty="0" err="1"/>
              <a:t>Kartoffelfläche</a:t>
            </a:r>
            <a:r>
              <a:rPr lang="fr-CH" dirty="0"/>
              <a:t> 2025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91AA2117-8955-8C05-4C02-CE7E399479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3955" y="1347938"/>
            <a:ext cx="5556090" cy="3339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8581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37A909-7494-99BC-1733-0105EC6C8F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0233CBE-C2B3-F419-7D8C-B51145DC96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7699" y="814190"/>
            <a:ext cx="7812088" cy="4043560"/>
          </a:xfrm>
        </p:spPr>
        <p:txBody>
          <a:bodyPr/>
          <a:lstStyle/>
          <a:p>
            <a:r>
              <a:rPr lang="fr-CH" dirty="0" err="1"/>
              <a:t>Planung</a:t>
            </a:r>
            <a:r>
              <a:rPr lang="fr-CH" dirty="0"/>
              <a:t> </a:t>
            </a:r>
            <a:r>
              <a:rPr lang="fr-CH" dirty="0" err="1"/>
              <a:t>Flächen</a:t>
            </a:r>
            <a:r>
              <a:rPr lang="fr-CH" dirty="0"/>
              <a:t> pro Sorte</a:t>
            </a:r>
          </a:p>
          <a:p>
            <a:pPr>
              <a:lnSpc>
                <a:spcPts val="1500"/>
              </a:lnSpc>
            </a:pPr>
            <a:endParaRPr lang="fr-CH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H" dirty="0"/>
              <a:t>AGP swisspatat + AG BIO swisssem</a:t>
            </a:r>
          </a:p>
          <a:p>
            <a:endParaRPr lang="fr-CH" sz="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H" dirty="0" err="1"/>
              <a:t>Anbaubereitschaft</a:t>
            </a:r>
            <a:r>
              <a:rPr lang="fr-CH" dirty="0"/>
              <a:t> </a:t>
            </a:r>
            <a:r>
              <a:rPr lang="fr-CH" dirty="0" err="1"/>
              <a:t>Produzent</a:t>
            </a:r>
            <a:r>
              <a:rPr lang="fr-CH" dirty="0"/>
              <a:t>/-</a:t>
            </a:r>
            <a:r>
              <a:rPr lang="fr-CH" dirty="0" err="1"/>
              <a:t>innen</a:t>
            </a:r>
            <a:endParaRPr lang="fr-CH" dirty="0"/>
          </a:p>
          <a:p>
            <a:r>
              <a:rPr lang="fr-CH" dirty="0"/>
              <a:t>	ab 2019 </a:t>
            </a:r>
            <a:r>
              <a:rPr lang="fr-CH" dirty="0" err="1"/>
              <a:t>gesunken</a:t>
            </a:r>
            <a:r>
              <a:rPr lang="fr-CH" dirty="0"/>
              <a:t>, </a:t>
            </a:r>
            <a:r>
              <a:rPr lang="fr-CH" dirty="0" err="1"/>
              <a:t>steigt</a:t>
            </a:r>
            <a:r>
              <a:rPr lang="fr-CH" dirty="0"/>
              <a:t> </a:t>
            </a:r>
            <a:r>
              <a:rPr lang="fr-CH" dirty="0" err="1"/>
              <a:t>jetzt</a:t>
            </a:r>
            <a:r>
              <a:rPr lang="fr-CH" dirty="0"/>
              <a:t> </a:t>
            </a:r>
            <a:r>
              <a:rPr lang="fr-CH" dirty="0" err="1"/>
              <a:t>wieder</a:t>
            </a:r>
            <a:endParaRPr lang="fr-CH" dirty="0"/>
          </a:p>
          <a:p>
            <a:endParaRPr lang="fr-CH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H" dirty="0" err="1"/>
              <a:t>Verfügbarkeit</a:t>
            </a:r>
            <a:r>
              <a:rPr lang="fr-CH" dirty="0"/>
              <a:t> </a:t>
            </a:r>
            <a:r>
              <a:rPr lang="fr-CH" dirty="0" err="1"/>
              <a:t>Vermehrungsposten</a:t>
            </a:r>
            <a:r>
              <a:rPr lang="fr-CH" dirty="0"/>
              <a:t> (</a:t>
            </a:r>
            <a:r>
              <a:rPr lang="fr-CH" dirty="0" err="1"/>
              <a:t>Inland</a:t>
            </a:r>
            <a:r>
              <a:rPr lang="fr-CH" dirty="0"/>
              <a:t> und </a:t>
            </a:r>
            <a:r>
              <a:rPr lang="fr-CH" dirty="0" err="1"/>
              <a:t>Ausland</a:t>
            </a:r>
            <a:r>
              <a:rPr lang="fr-CH" dirty="0"/>
              <a:t>)</a:t>
            </a:r>
          </a:p>
          <a:p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5811427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21D8D8-379D-D207-1E4E-368AC6632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35CCED3-61B9-8C44-ADF2-028ED9FB46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7699" y="814190"/>
            <a:ext cx="7812088" cy="4043560"/>
          </a:xfrm>
        </p:spPr>
        <p:txBody>
          <a:bodyPr/>
          <a:lstStyle/>
          <a:p>
            <a:r>
              <a:rPr lang="fr-CH" dirty="0" err="1"/>
              <a:t>Verfügbare</a:t>
            </a:r>
            <a:r>
              <a:rPr lang="fr-CH" dirty="0"/>
              <a:t> Menge Pflanzkartoffeln</a:t>
            </a:r>
          </a:p>
          <a:p>
            <a:pPr>
              <a:lnSpc>
                <a:spcPts val="0"/>
              </a:lnSpc>
            </a:pPr>
            <a:endParaRPr lang="fr-CH" sz="800" dirty="0"/>
          </a:p>
          <a:p>
            <a:pPr>
              <a:lnSpc>
                <a:spcPts val="1500"/>
              </a:lnSpc>
            </a:pPr>
            <a:endParaRPr lang="fr-CH" sz="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H" dirty="0" err="1"/>
              <a:t>Anbaufläche</a:t>
            </a:r>
            <a:endParaRPr lang="fr-CH" dirty="0"/>
          </a:p>
          <a:p>
            <a:endParaRPr lang="fr-CH" sz="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H" dirty="0" err="1"/>
              <a:t>Abweisungen</a:t>
            </a:r>
            <a:r>
              <a:rPr lang="fr-CH" dirty="0"/>
              <a:t> </a:t>
            </a:r>
          </a:p>
          <a:p>
            <a:r>
              <a:rPr lang="fr-CH" dirty="0"/>
              <a:t>	(v. a. </a:t>
            </a:r>
            <a:r>
              <a:rPr lang="fr-CH" dirty="0" err="1"/>
              <a:t>auf</a:t>
            </a:r>
            <a:r>
              <a:rPr lang="fr-CH" dirty="0"/>
              <a:t> </a:t>
            </a:r>
            <a:r>
              <a:rPr lang="fr-CH" dirty="0" err="1"/>
              <a:t>Feld</a:t>
            </a:r>
            <a:r>
              <a:rPr lang="fr-CH" dirty="0"/>
              <a:t> + Virus </a:t>
            </a:r>
            <a:r>
              <a:rPr lang="fr-CH" dirty="0" err="1"/>
              <a:t>auf</a:t>
            </a:r>
            <a:r>
              <a:rPr lang="fr-CH" dirty="0"/>
              <a:t> </a:t>
            </a:r>
            <a:r>
              <a:rPr lang="fr-CH" dirty="0" err="1"/>
              <a:t>Ernteknollen</a:t>
            </a:r>
            <a:r>
              <a:rPr lang="fr-CH" dirty="0"/>
              <a:t>)</a:t>
            </a:r>
          </a:p>
          <a:p>
            <a:endParaRPr lang="fr-CH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H" dirty="0" err="1"/>
              <a:t>Ertrag</a:t>
            </a:r>
            <a:r>
              <a:rPr lang="fr-CH" dirty="0"/>
              <a:t> +-20%</a:t>
            </a:r>
          </a:p>
          <a:p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737761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AD2D98-513A-D3B1-7E5D-C8EBDFD257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B3684A0-EA33-080D-6F05-5F9071B3021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7699" y="814190"/>
            <a:ext cx="7812088" cy="4043560"/>
          </a:xfrm>
        </p:spPr>
        <p:txBody>
          <a:bodyPr/>
          <a:lstStyle/>
          <a:p>
            <a:r>
              <a:rPr lang="fr-CH" dirty="0" err="1"/>
              <a:t>Verfügbare</a:t>
            </a:r>
            <a:r>
              <a:rPr lang="fr-CH" dirty="0"/>
              <a:t> Menge Pflanzkartoffeln</a:t>
            </a:r>
          </a:p>
          <a:p>
            <a:pPr>
              <a:lnSpc>
                <a:spcPts val="1500"/>
              </a:lnSpc>
            </a:pPr>
            <a:endParaRPr lang="fr-CH" sz="1200" dirty="0"/>
          </a:p>
          <a:p>
            <a:r>
              <a:rPr lang="fr-CH" sz="2800" dirty="0" err="1"/>
              <a:t>zu</a:t>
            </a:r>
            <a:r>
              <a:rPr lang="fr-CH" sz="2800" dirty="0"/>
              <a:t> </a:t>
            </a:r>
            <a:r>
              <a:rPr lang="fr-CH" sz="2800" dirty="0" err="1"/>
              <a:t>viel</a:t>
            </a:r>
            <a:r>
              <a:rPr lang="fr-CH" sz="2800" dirty="0"/>
              <a:t>: </a:t>
            </a:r>
          </a:p>
          <a:p>
            <a:r>
              <a:rPr lang="fr-CH" sz="2800" dirty="0"/>
              <a:t>Export als Pflanzkartoffeln</a:t>
            </a:r>
          </a:p>
          <a:p>
            <a:r>
              <a:rPr lang="fr-CH" sz="2800" dirty="0" err="1"/>
              <a:t>Speisekanal</a:t>
            </a:r>
            <a:r>
              <a:rPr lang="fr-CH" sz="2800" dirty="0"/>
              <a:t> </a:t>
            </a:r>
            <a:r>
              <a:rPr lang="fr-CH" sz="2800" dirty="0" err="1"/>
              <a:t>Inland</a:t>
            </a:r>
            <a:r>
              <a:rPr lang="fr-CH" sz="2800" dirty="0"/>
              <a:t> (</a:t>
            </a:r>
            <a:r>
              <a:rPr lang="fr-CH" sz="2800" dirty="0" err="1"/>
              <a:t>Nachfrage</a:t>
            </a:r>
            <a:r>
              <a:rPr lang="fr-CH" sz="2800" dirty="0"/>
              <a:t>, </a:t>
            </a:r>
            <a:r>
              <a:rPr lang="fr-CH" sz="2800" dirty="0" err="1"/>
              <a:t>Qualität</a:t>
            </a:r>
            <a:r>
              <a:rPr lang="fr-CH" sz="2800" dirty="0"/>
              <a:t>)</a:t>
            </a:r>
          </a:p>
          <a:p>
            <a:r>
              <a:rPr lang="fr-CH" sz="2800" dirty="0" err="1"/>
              <a:t>Fütterung</a:t>
            </a:r>
            <a:endParaRPr lang="fr-CH" sz="2800" dirty="0"/>
          </a:p>
          <a:p>
            <a:pPr>
              <a:lnSpc>
                <a:spcPts val="1500"/>
              </a:lnSpc>
            </a:pPr>
            <a:endParaRPr lang="fr-CH" sz="2800" dirty="0"/>
          </a:p>
          <a:p>
            <a:r>
              <a:rPr lang="fr-CH" sz="2800" dirty="0" err="1"/>
              <a:t>zu</a:t>
            </a:r>
            <a:r>
              <a:rPr lang="fr-CH" sz="2800" dirty="0"/>
              <a:t> </a:t>
            </a:r>
            <a:r>
              <a:rPr lang="fr-CH" sz="2800" dirty="0" err="1"/>
              <a:t>wenig</a:t>
            </a:r>
            <a:r>
              <a:rPr lang="fr-CH" sz="2800" dirty="0"/>
              <a:t>:</a:t>
            </a:r>
          </a:p>
          <a:p>
            <a:r>
              <a:rPr lang="fr-CH" sz="2800" dirty="0"/>
              <a:t>Import </a:t>
            </a:r>
            <a:r>
              <a:rPr lang="fr-CH" sz="2800" dirty="0" err="1"/>
              <a:t>Gebrauchspflanzgut</a:t>
            </a:r>
            <a:r>
              <a:rPr lang="fr-CH" sz="2800" dirty="0"/>
              <a:t> (</a:t>
            </a:r>
            <a:r>
              <a:rPr lang="fr-CH" sz="2800" dirty="0" err="1"/>
              <a:t>Klasse</a:t>
            </a:r>
            <a:r>
              <a:rPr lang="fr-CH" sz="2800" dirty="0"/>
              <a:t> A)</a:t>
            </a:r>
            <a:endParaRPr lang="fr-CH" sz="700" dirty="0"/>
          </a:p>
          <a:p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856133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6EB9C9-CEA9-FB21-8C51-68DF3195B6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F8EF008-142F-CD16-9E86-52E47BC6E63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7699" y="814190"/>
            <a:ext cx="7812088" cy="4043560"/>
          </a:xfrm>
        </p:spPr>
        <p:txBody>
          <a:bodyPr/>
          <a:lstStyle/>
          <a:p>
            <a:r>
              <a:rPr lang="fr-CH" dirty="0" err="1"/>
              <a:t>Vermehrungsfaktor</a:t>
            </a:r>
            <a:endParaRPr lang="fr-CH" dirty="0"/>
          </a:p>
          <a:p>
            <a:pPr>
              <a:lnSpc>
                <a:spcPts val="1500"/>
              </a:lnSpc>
            </a:pPr>
            <a:endParaRPr lang="fr-CH" dirty="0"/>
          </a:p>
          <a:p>
            <a:r>
              <a:rPr lang="fr-CH" dirty="0"/>
              <a:t>Pflanzkartoffeln: </a:t>
            </a:r>
            <a:r>
              <a:rPr lang="fr-CH" dirty="0" err="1"/>
              <a:t>Faktor</a:t>
            </a:r>
            <a:r>
              <a:rPr lang="fr-CH" dirty="0"/>
              <a:t> 8</a:t>
            </a:r>
          </a:p>
          <a:p>
            <a:r>
              <a:rPr lang="fr-CH" dirty="0"/>
              <a:t>13% der </a:t>
            </a:r>
            <a:r>
              <a:rPr lang="fr-CH" dirty="0" err="1"/>
              <a:t>Kartoffelflächen</a:t>
            </a:r>
            <a:r>
              <a:rPr lang="fr-CH" dirty="0"/>
              <a:t> </a:t>
            </a:r>
            <a:r>
              <a:rPr lang="fr-CH" dirty="0" err="1"/>
              <a:t>werden</a:t>
            </a:r>
            <a:r>
              <a:rPr lang="fr-CH" dirty="0"/>
              <a:t> </a:t>
            </a:r>
            <a:r>
              <a:rPr lang="fr-CH" dirty="0" err="1"/>
              <a:t>für</a:t>
            </a:r>
            <a:r>
              <a:rPr lang="fr-CH" dirty="0"/>
              <a:t> die </a:t>
            </a:r>
            <a:r>
              <a:rPr lang="fr-CH" dirty="0" err="1"/>
              <a:t>Vermehrung</a:t>
            </a:r>
            <a:r>
              <a:rPr lang="fr-CH" dirty="0"/>
              <a:t> </a:t>
            </a:r>
            <a:r>
              <a:rPr lang="fr-CH" dirty="0" err="1"/>
              <a:t>benötigt</a:t>
            </a:r>
            <a:endParaRPr lang="fr-CH" dirty="0"/>
          </a:p>
          <a:p>
            <a:endParaRPr lang="fr-CH" dirty="0"/>
          </a:p>
          <a:p>
            <a:r>
              <a:rPr lang="fr-CH" dirty="0" err="1"/>
              <a:t>Saatgetreide</a:t>
            </a:r>
            <a:r>
              <a:rPr lang="fr-CH" dirty="0"/>
              <a:t>: </a:t>
            </a:r>
            <a:r>
              <a:rPr lang="fr-CH" dirty="0" err="1"/>
              <a:t>Faktor</a:t>
            </a:r>
            <a:r>
              <a:rPr lang="fr-CH" dirty="0"/>
              <a:t> 25 (→ 4 %)</a:t>
            </a:r>
          </a:p>
          <a:p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5518257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41F6E0-3AD4-5B77-29C2-49A8EA025A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87CFC94-97EC-5135-3A93-504571AB52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7699" y="814190"/>
            <a:ext cx="7812088" cy="4043560"/>
          </a:xfrm>
        </p:spPr>
        <p:txBody>
          <a:bodyPr/>
          <a:lstStyle/>
          <a:p>
            <a:r>
              <a:rPr lang="fr-CH" dirty="0" err="1"/>
              <a:t>Vermehrungsfaktor</a:t>
            </a:r>
            <a:r>
              <a:rPr lang="fr-CH" dirty="0"/>
              <a:t> Pflanzkartoffeln</a:t>
            </a:r>
          </a:p>
          <a:p>
            <a:pPr>
              <a:lnSpc>
                <a:spcPts val="1500"/>
              </a:lnSpc>
            </a:pPr>
            <a:endParaRPr lang="fr-CH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H" dirty="0" err="1"/>
              <a:t>Aufwand</a:t>
            </a:r>
            <a:endParaRPr lang="fr-CH" dirty="0"/>
          </a:p>
          <a:p>
            <a:r>
              <a:rPr lang="fr-CH" dirty="0"/>
              <a:t>	</a:t>
            </a:r>
            <a:r>
              <a:rPr lang="fr-CH" dirty="0" err="1"/>
              <a:t>Pflanzgutkosten</a:t>
            </a:r>
            <a:r>
              <a:rPr lang="fr-CH" dirty="0"/>
              <a:t> an </a:t>
            </a:r>
            <a:r>
              <a:rPr lang="fr-CH" dirty="0" err="1"/>
              <a:t>Produktionskosten</a:t>
            </a:r>
            <a:endParaRPr lang="fr-CH" dirty="0"/>
          </a:p>
          <a:p>
            <a:endParaRPr lang="fr-CH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CH" dirty="0" err="1"/>
              <a:t>Zeitdauer</a:t>
            </a:r>
            <a:endParaRPr lang="fr-CH" dirty="0"/>
          </a:p>
          <a:p>
            <a:r>
              <a:rPr lang="fr-CH" dirty="0"/>
              <a:t>	</a:t>
            </a:r>
            <a:r>
              <a:rPr lang="fr-CH" dirty="0" err="1"/>
              <a:t>Sortenaufbau</a:t>
            </a:r>
            <a:endParaRPr lang="fr-CH" dirty="0"/>
          </a:p>
          <a:p>
            <a:r>
              <a:rPr lang="fr-CH" dirty="0"/>
              <a:t>		</a:t>
            </a:r>
            <a:r>
              <a:rPr lang="fr-CH" dirty="0" err="1"/>
              <a:t>Züchter</a:t>
            </a:r>
            <a:r>
              <a:rPr lang="fr-CH" dirty="0"/>
              <a:t>/-in </a:t>
            </a:r>
            <a:r>
              <a:rPr lang="fr-CH" dirty="0" err="1"/>
              <a:t>bei</a:t>
            </a:r>
            <a:r>
              <a:rPr lang="fr-CH" dirty="0"/>
              <a:t> </a:t>
            </a:r>
            <a:r>
              <a:rPr lang="fr-CH" dirty="0" err="1"/>
              <a:t>neuen</a:t>
            </a:r>
            <a:r>
              <a:rPr lang="fr-CH" dirty="0"/>
              <a:t> </a:t>
            </a:r>
            <a:r>
              <a:rPr lang="fr-CH" dirty="0" err="1"/>
              <a:t>Sorten</a:t>
            </a:r>
            <a:endParaRPr lang="fr-CH" dirty="0"/>
          </a:p>
          <a:p>
            <a:r>
              <a:rPr lang="fr-CH" dirty="0"/>
              <a:t>		swisssem </a:t>
            </a:r>
            <a:r>
              <a:rPr lang="fr-CH" dirty="0" err="1"/>
              <a:t>bei</a:t>
            </a:r>
            <a:r>
              <a:rPr lang="fr-CH" dirty="0"/>
              <a:t> </a:t>
            </a:r>
            <a:r>
              <a:rPr lang="fr-CH" dirty="0" err="1"/>
              <a:t>etablierten</a:t>
            </a:r>
            <a:r>
              <a:rPr lang="fr-CH" dirty="0"/>
              <a:t> </a:t>
            </a:r>
            <a:r>
              <a:rPr lang="fr-CH" dirty="0" err="1"/>
              <a:t>Sorten</a:t>
            </a:r>
            <a:endParaRPr lang="fr-CH" dirty="0"/>
          </a:p>
          <a:p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950274117"/>
      </p:ext>
    </p:extLst>
  </p:cSld>
  <p:clrMapOvr>
    <a:masterClrMapping/>
  </p:clrMapOvr>
</p:sld>
</file>

<file path=ppt/theme/theme1.xml><?xml version="1.0" encoding="utf-8"?>
<a:theme xmlns:a="http://schemas.openxmlformats.org/drawingml/2006/main" name="Log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Zwischenseite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2">
      <a:majorFont>
        <a:latin typeface="Arial Bold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Arial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_AGF_2021-05-10" id="{84D7C769-ACB6-40D9-A70E-ACFC0850C981}" vid="{BBE27372-0E48-4F3E-8C63-A30EEC20955B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c32eb0e-3db6-4c0e-9622-28bddd692cc7">
      <Terms xmlns="http://schemas.microsoft.com/office/infopath/2007/PartnerControls"/>
    </lcf76f155ced4ddcb4097134ff3c332f>
    <TaxCatchAll xmlns="be4f92fd-588d-458a-b989-360e0ab53d4d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3A05706BD6AC54D8330F1BB1DF82F79" ma:contentTypeVersion="19" ma:contentTypeDescription="Ein neues Dokument erstellen." ma:contentTypeScope="" ma:versionID="bbf32bd16c34cb249ad44e40a9538758">
  <xsd:schema xmlns:xsd="http://www.w3.org/2001/XMLSchema" xmlns:xs="http://www.w3.org/2001/XMLSchema" xmlns:p="http://schemas.microsoft.com/office/2006/metadata/properties" xmlns:ns2="3c32eb0e-3db6-4c0e-9622-28bddd692cc7" xmlns:ns3="be4f92fd-588d-458a-b989-360e0ab53d4d" targetNamespace="http://schemas.microsoft.com/office/2006/metadata/properties" ma:root="true" ma:fieldsID="0dd064948ef98c9bc3c092754372a013" ns2:_="" ns3:_="">
    <xsd:import namespace="3c32eb0e-3db6-4c0e-9622-28bddd692cc7"/>
    <xsd:import namespace="be4f92fd-588d-458a-b989-360e0ab53d4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32eb0e-3db6-4c0e-9622-28bddd692c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markierungen" ma:readOnly="false" ma:fieldId="{5cf76f15-5ced-4ddc-b409-7134ff3c332f}" ma:taxonomyMulti="true" ma:sspId="42a7ec6c-60a2-47fb-97d3-a21b16e1c91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e4f92fd-588d-458a-b989-360e0ab53d4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6ac8d68c-015b-4dc2-b263-028a12a18acf}" ma:internalName="TaxCatchAll" ma:showField="CatchAllData" ma:web="be4f92fd-588d-458a-b989-360e0ab53d4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B6F2769-7194-4217-93D3-3AF3A4742282}">
  <ds:schemaRefs>
    <ds:schemaRef ds:uri="http://purl.org/dc/elements/1.1/"/>
    <ds:schemaRef ds:uri="http://www.w3.org/XML/1998/namespace"/>
    <ds:schemaRef ds:uri="be4f92fd-588d-458a-b989-360e0ab53d4d"/>
    <ds:schemaRef ds:uri="http://schemas.microsoft.com/office/2006/documentManagement/types"/>
    <ds:schemaRef ds:uri="3c32eb0e-3db6-4c0e-9622-28bddd692cc7"/>
    <ds:schemaRef ds:uri="http://purl.org/dc/terms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4BE23325-855D-49D2-BC0E-9074C6DBADC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c32eb0e-3db6-4c0e-9622-28bddd692cc7"/>
    <ds:schemaRef ds:uri="be4f92fd-588d-458a-b989-360e0ab53d4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372</Words>
  <Application>Microsoft Office PowerPoint</Application>
  <PresentationFormat>Bildschirmpräsentation (16:9)</PresentationFormat>
  <Paragraphs>133</Paragraphs>
  <Slides>28</Slides>
  <Notes>21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28</vt:i4>
      </vt:variant>
    </vt:vector>
  </HeadingPairs>
  <TitlesOfParts>
    <vt:vector size="34" baseType="lpstr">
      <vt:lpstr>Arial</vt:lpstr>
      <vt:lpstr>Calibri</vt:lpstr>
      <vt:lpstr>Calibri Light</vt:lpstr>
      <vt:lpstr>Logo</vt:lpstr>
      <vt:lpstr>Zwischenseiten</vt:lpstr>
      <vt:lpstr>1_Office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Thyda Sy</cp:lastModifiedBy>
  <cp:revision>170</cp:revision>
  <cp:lastPrinted>2021-10-28T14:26:13Z</cp:lastPrinted>
  <dcterms:created xsi:type="dcterms:W3CDTF">2010-04-12T23:12:02Z</dcterms:created>
  <dcterms:modified xsi:type="dcterms:W3CDTF">2026-01-06T06:56:48Z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0x01010093A05706BD6AC54D8330F1BB1DF82F79</vt:lpwstr>
  </property>
  <property fmtid="{D5CDD505-2E9C-101B-9397-08002B2CF9AE}" pid="3" name="MediaServiceImageTags">
    <vt:lpwstr/>
  </property>
</Properties>
</file>