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20" r:id="rId4"/>
  </p:sldMasterIdLst>
  <p:notesMasterIdLst>
    <p:notesMasterId r:id="rId26"/>
  </p:notesMasterIdLst>
  <p:handoutMasterIdLst>
    <p:handoutMasterId r:id="rId27"/>
  </p:handoutMasterIdLst>
  <p:sldIdLst>
    <p:sldId id="257" r:id="rId5"/>
    <p:sldId id="259" r:id="rId6"/>
    <p:sldId id="2147481604" r:id="rId7"/>
    <p:sldId id="260" r:id="rId8"/>
    <p:sldId id="2147481605" r:id="rId9"/>
    <p:sldId id="262" r:id="rId10"/>
    <p:sldId id="11050" r:id="rId11"/>
    <p:sldId id="11051" r:id="rId12"/>
    <p:sldId id="11052" r:id="rId13"/>
    <p:sldId id="11053" r:id="rId14"/>
    <p:sldId id="11055" r:id="rId15"/>
    <p:sldId id="11057" r:id="rId16"/>
    <p:sldId id="2147481606" r:id="rId17"/>
    <p:sldId id="11049" r:id="rId18"/>
    <p:sldId id="2147481599" r:id="rId19"/>
    <p:sldId id="767" r:id="rId20"/>
    <p:sldId id="2147481607" r:id="rId21"/>
    <p:sldId id="2147481608" r:id="rId22"/>
    <p:sldId id="2147481609" r:id="rId23"/>
    <p:sldId id="2147481610" r:id="rId24"/>
    <p:sldId id="11058" r:id="rId2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B5D749"/>
    <a:srgbClr val="CCFF33"/>
    <a:srgbClr val="FF0000"/>
    <a:srgbClr val="33CC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14BEA-08D9-4E01-AA7F-2D5F25C65ED2}" v="17" dt="2026-01-05T17:43:27.135"/>
    <p1510:client id="{5224A402-0ED9-4B4B-AF39-B46CF88F5108}" v="160" dt="2026-01-05T16:12:20.962"/>
    <p1510:client id="{6BFED7C7-E0D1-1E2E-5D74-291F5182ADA7}" v="3" dt="2026-01-05T10:53:30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93" autoAdjust="0"/>
  </p:normalViewPr>
  <p:slideViewPr>
    <p:cSldViewPr snapToGrid="0">
      <p:cViewPr varScale="1">
        <p:scale>
          <a:sx n="92" d="100"/>
          <a:sy n="92" d="100"/>
        </p:scale>
        <p:origin x="2154" y="84"/>
      </p:cViewPr>
      <p:guideLst>
        <p:guide orient="horz" pos="2160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 Emilien [frigemo ag]" userId="S::e.piot_frigemo.ch#ext#@asindal.onmicrosoft.com::8c87ef2f-e92d-4b66-a1b7-539ee38961c2" providerId="AD" clId="Web-{6BFED7C7-E0D1-1E2E-5D74-291F5182ADA7}"/>
    <pc:docChg chg="modSld">
      <pc:chgData name="Piot Emilien [frigemo ag]" userId="S::e.piot_frigemo.ch#ext#@asindal.onmicrosoft.com::8c87ef2f-e92d-4b66-a1b7-539ee38961c2" providerId="AD" clId="Web-{6BFED7C7-E0D1-1E2E-5D74-291F5182ADA7}" dt="2026-01-05T11:19:58.785" v="813"/>
      <pc:docMkLst>
        <pc:docMk/>
      </pc:docMkLst>
      <pc:sldChg chg="modNotes">
        <pc:chgData name="Piot Emilien [frigemo ag]" userId="S::e.piot_frigemo.ch#ext#@asindal.onmicrosoft.com::8c87ef2f-e92d-4b66-a1b7-539ee38961c2" providerId="AD" clId="Web-{6BFED7C7-E0D1-1E2E-5D74-291F5182ADA7}" dt="2026-01-05T11:16:41.438" v="767"/>
        <pc:sldMkLst>
          <pc:docMk/>
          <pc:sldMk cId="3251876625" sldId="259"/>
        </pc:sldMkLst>
      </pc:sldChg>
      <pc:sldChg chg="modNotes">
        <pc:chgData name="Piot Emilien [frigemo ag]" userId="S::e.piot_frigemo.ch#ext#@asindal.onmicrosoft.com::8c87ef2f-e92d-4b66-a1b7-539ee38961c2" providerId="AD" clId="Web-{6BFED7C7-E0D1-1E2E-5D74-291F5182ADA7}" dt="2026-01-05T10:46:59.096" v="28"/>
        <pc:sldMkLst>
          <pc:docMk/>
          <pc:sldMk cId="1061813852" sldId="260"/>
        </pc:sldMkLst>
      </pc:sldChg>
      <pc:sldChg chg="modNotes">
        <pc:chgData name="Piot Emilien [frigemo ag]" userId="S::e.piot_frigemo.ch#ext#@asindal.onmicrosoft.com::8c87ef2f-e92d-4b66-a1b7-539ee38961c2" providerId="AD" clId="Web-{6BFED7C7-E0D1-1E2E-5D74-291F5182ADA7}" dt="2026-01-05T10:49:42.434" v="129"/>
        <pc:sldMkLst>
          <pc:docMk/>
          <pc:sldMk cId="802724721" sldId="262"/>
        </pc:sldMkLst>
      </pc:sldChg>
      <pc:sldChg chg="modNotes">
        <pc:chgData name="Piot Emilien [frigemo ag]" userId="S::e.piot_frigemo.ch#ext#@asindal.onmicrosoft.com::8c87ef2f-e92d-4b66-a1b7-539ee38961c2" providerId="AD" clId="Web-{6BFED7C7-E0D1-1E2E-5D74-291F5182ADA7}" dt="2026-01-05T11:12:29.244" v="736"/>
        <pc:sldMkLst>
          <pc:docMk/>
          <pc:sldMk cId="4007349493" sldId="767"/>
        </pc:sldMkLst>
      </pc:sldChg>
      <pc:sldChg chg="modNotes">
        <pc:chgData name="Piot Emilien [frigemo ag]" userId="S::e.piot_frigemo.ch#ext#@asindal.onmicrosoft.com::8c87ef2f-e92d-4b66-a1b7-539ee38961c2" providerId="AD" clId="Web-{6BFED7C7-E0D1-1E2E-5D74-291F5182ADA7}" dt="2026-01-05T10:49:55.513" v="153"/>
        <pc:sldMkLst>
          <pc:docMk/>
          <pc:sldMk cId="527723062" sldId="2147481599"/>
        </pc:sldMkLst>
      </pc:sldChg>
      <pc:sldChg chg="modNotes">
        <pc:chgData name="Piot Emilien [frigemo ag]" userId="S::e.piot_frigemo.ch#ext#@asindal.onmicrosoft.com::8c87ef2f-e92d-4b66-a1b7-539ee38961c2" providerId="AD" clId="Web-{6BFED7C7-E0D1-1E2E-5D74-291F5182ADA7}" dt="2026-01-05T11:19:58.785" v="813"/>
        <pc:sldMkLst>
          <pc:docMk/>
          <pc:sldMk cId="355795064" sldId="2147481607"/>
        </pc:sldMkLst>
      </pc:sldChg>
      <pc:sldChg chg="modNotes">
        <pc:chgData name="Piot Emilien [frigemo ag]" userId="S::e.piot_frigemo.ch#ext#@asindal.onmicrosoft.com::8c87ef2f-e92d-4b66-a1b7-539ee38961c2" providerId="AD" clId="Web-{6BFED7C7-E0D1-1E2E-5D74-291F5182ADA7}" dt="2026-01-05T10:58:41.069" v="551"/>
        <pc:sldMkLst>
          <pc:docMk/>
          <pc:sldMk cId="1330548199" sldId="2147481608"/>
        </pc:sldMkLst>
      </pc:sldChg>
      <pc:sldChg chg="modNotes">
        <pc:chgData name="Piot Emilien [frigemo ag]" userId="S::e.piot_frigemo.ch#ext#@asindal.onmicrosoft.com::8c87ef2f-e92d-4b66-a1b7-539ee38961c2" providerId="AD" clId="Web-{6BFED7C7-E0D1-1E2E-5D74-291F5182ADA7}" dt="2026-01-05T11:18:45.877" v="775"/>
        <pc:sldMkLst>
          <pc:docMk/>
          <pc:sldMk cId="2800651106" sldId="2147481609"/>
        </pc:sldMkLst>
      </pc:sldChg>
    </pc:docChg>
  </pc:docChgLst>
  <pc:docChgLst>
    <pc:chgData name="Piot Emilien [frigemo ag]" userId="S::e.piot_frigemo.ch#ext#@asindal.onmicrosoft.com::8c87ef2f-e92d-4b66-a1b7-539ee38961c2" providerId="AD" clId="Web-{0DBB7F94-3ACB-B916-12CA-8B091A4F8742}"/>
    <pc:docChg chg="addSld delSld modSld sldOrd">
      <pc:chgData name="Piot Emilien [frigemo ag]" userId="S::e.piot_frigemo.ch#ext#@asindal.onmicrosoft.com::8c87ef2f-e92d-4b66-a1b7-539ee38961c2" providerId="AD" clId="Web-{0DBB7F94-3ACB-B916-12CA-8B091A4F8742}" dt="2025-12-23T07:42:27.467" v="591"/>
      <pc:docMkLst>
        <pc:docMk/>
      </pc:docMkLst>
      <pc:sldChg chg="ord">
        <pc:chgData name="Piot Emilien [frigemo ag]" userId="S::e.piot_frigemo.ch#ext#@asindal.onmicrosoft.com::8c87ef2f-e92d-4b66-a1b7-539ee38961c2" providerId="AD" clId="Web-{0DBB7F94-3ACB-B916-12CA-8B091A4F8742}" dt="2025-12-23T07:26:47.595" v="148"/>
        <pc:sldMkLst>
          <pc:docMk/>
          <pc:sldMk cId="1061813852" sldId="260"/>
        </pc:sldMkLst>
      </pc:sldChg>
    </pc:docChg>
  </pc:docChgLst>
  <pc:docChgLst>
    <pc:chgData name="Käser, Olivier-FFB-GROUP" userId="6b38d9a6-bac3-44e6-b51a-9d3c1f5d1667" providerId="ADAL" clId="{5224A402-0ED9-4B4B-AF39-B46CF88F5108}"/>
    <pc:docChg chg="custSel addSld delSld modSld sldOrd">
      <pc:chgData name="Käser, Olivier-FFB-GROUP" userId="6b38d9a6-bac3-44e6-b51a-9d3c1f5d1667" providerId="ADAL" clId="{5224A402-0ED9-4B4B-AF39-B46CF88F5108}" dt="2026-01-05T16:16:52.848" v="700" actId="20577"/>
      <pc:docMkLst>
        <pc:docMk/>
      </pc:docMkLst>
      <pc:sldChg chg="modAnim">
        <pc:chgData name="Käser, Olivier-FFB-GROUP" userId="6b38d9a6-bac3-44e6-b51a-9d3c1f5d1667" providerId="ADAL" clId="{5224A402-0ED9-4B4B-AF39-B46CF88F5108}" dt="2026-01-05T15:09:17.246" v="273"/>
        <pc:sldMkLst>
          <pc:docMk/>
          <pc:sldMk cId="1061813852" sldId="260"/>
        </pc:sldMkLst>
      </pc:sldChg>
      <pc:sldChg chg="modSp mod">
        <pc:chgData name="Käser, Olivier-FFB-GROUP" userId="6b38d9a6-bac3-44e6-b51a-9d3c1f5d1667" providerId="ADAL" clId="{5224A402-0ED9-4B4B-AF39-B46CF88F5108}" dt="2026-01-05T09:37:47.325" v="68" actId="20577"/>
        <pc:sldMkLst>
          <pc:docMk/>
          <pc:sldMk cId="3245711547" sldId="11050"/>
        </pc:sldMkLst>
        <pc:spChg chg="mod">
          <ac:chgData name="Käser, Olivier-FFB-GROUP" userId="6b38d9a6-bac3-44e6-b51a-9d3c1f5d1667" providerId="ADAL" clId="{5224A402-0ED9-4B4B-AF39-B46CF88F5108}" dt="2026-01-05T09:37:47.325" v="68" actId="20577"/>
          <ac:spMkLst>
            <pc:docMk/>
            <pc:sldMk cId="3245711547" sldId="11050"/>
            <ac:spMk id="2" creationId="{291B1491-3A80-E328-84D7-A4291C4D73FA}"/>
          </ac:spMkLst>
        </pc:spChg>
      </pc:sldChg>
      <pc:sldChg chg="addSp delSp modSp mod modShow">
        <pc:chgData name="Käser, Olivier-FFB-GROUP" userId="6b38d9a6-bac3-44e6-b51a-9d3c1f5d1667" providerId="ADAL" clId="{5224A402-0ED9-4B4B-AF39-B46CF88F5108}" dt="2026-01-05T16:16:00.498" v="652" actId="729"/>
        <pc:sldMkLst>
          <pc:docMk/>
          <pc:sldMk cId="256378761" sldId="2147481600"/>
        </pc:sldMkLst>
        <pc:spChg chg="mod">
          <ac:chgData name="Käser, Olivier-FFB-GROUP" userId="6b38d9a6-bac3-44e6-b51a-9d3c1f5d1667" providerId="ADAL" clId="{5224A402-0ED9-4B4B-AF39-B46CF88F5108}" dt="2026-01-05T16:04:13.221" v="421" actId="6549"/>
          <ac:spMkLst>
            <pc:docMk/>
            <pc:sldMk cId="256378761" sldId="2147481600"/>
            <ac:spMk id="2" creationId="{61784389-999D-324B-30D6-995B02CE749E}"/>
          </ac:spMkLst>
        </pc:spChg>
        <pc:spChg chg="add del">
          <ac:chgData name="Käser, Olivier-FFB-GROUP" userId="6b38d9a6-bac3-44e6-b51a-9d3c1f5d1667" providerId="ADAL" clId="{5224A402-0ED9-4B4B-AF39-B46CF88F5108}" dt="2026-01-05T15:58:50.412" v="390" actId="478"/>
          <ac:spMkLst>
            <pc:docMk/>
            <pc:sldMk cId="256378761" sldId="2147481600"/>
            <ac:spMk id="6" creationId="{E405274E-A9E8-0C63-BEDA-2465951BBE3D}"/>
          </ac:spMkLst>
        </pc:spChg>
        <pc:spChg chg="add mod">
          <ac:chgData name="Käser, Olivier-FFB-GROUP" userId="6b38d9a6-bac3-44e6-b51a-9d3c1f5d1667" providerId="ADAL" clId="{5224A402-0ED9-4B4B-AF39-B46CF88F5108}" dt="2026-01-05T15:59:37.841" v="401" actId="6549"/>
          <ac:spMkLst>
            <pc:docMk/>
            <pc:sldMk cId="256378761" sldId="2147481600"/>
            <ac:spMk id="7" creationId="{813CA230-D0ED-E7DD-F3E1-35AEC2218F42}"/>
          </ac:spMkLst>
        </pc:spChg>
      </pc:sldChg>
      <pc:sldChg chg="modSp">
        <pc:chgData name="Käser, Olivier-FFB-GROUP" userId="6b38d9a6-bac3-44e6-b51a-9d3c1f5d1667" providerId="ADAL" clId="{5224A402-0ED9-4B4B-AF39-B46CF88F5108}" dt="2026-01-05T09:36:24.585" v="47" actId="255"/>
        <pc:sldMkLst>
          <pc:docMk/>
          <pc:sldMk cId="1743341003" sldId="2147481605"/>
        </pc:sldMkLst>
        <pc:spChg chg="mod">
          <ac:chgData name="Käser, Olivier-FFB-GROUP" userId="6b38d9a6-bac3-44e6-b51a-9d3c1f5d1667" providerId="ADAL" clId="{5224A402-0ED9-4B4B-AF39-B46CF88F5108}" dt="2026-01-05T09:36:24.585" v="47" actId="255"/>
          <ac:spMkLst>
            <pc:docMk/>
            <pc:sldMk cId="1743341003" sldId="2147481605"/>
            <ac:spMk id="2" creationId="{77A0F565-5D8B-DB11-72E7-C94168BF561B}"/>
          </ac:spMkLst>
        </pc:spChg>
      </pc:sldChg>
      <pc:sldChg chg="modSp modNotesTx">
        <pc:chgData name="Käser, Olivier-FFB-GROUP" userId="6b38d9a6-bac3-44e6-b51a-9d3c1f5d1667" providerId="ADAL" clId="{5224A402-0ED9-4B4B-AF39-B46CF88F5108}" dt="2026-01-05T16:16:52.848" v="700" actId="20577"/>
        <pc:sldMkLst>
          <pc:docMk/>
          <pc:sldMk cId="2718993752" sldId="2147481606"/>
        </pc:sldMkLst>
        <pc:spChg chg="mod">
          <ac:chgData name="Käser, Olivier-FFB-GROUP" userId="6b38d9a6-bac3-44e6-b51a-9d3c1f5d1667" providerId="ADAL" clId="{5224A402-0ED9-4B4B-AF39-B46CF88F5108}" dt="2026-01-05T15:35:37.294" v="290" actId="20577"/>
          <ac:spMkLst>
            <pc:docMk/>
            <pc:sldMk cId="2718993752" sldId="2147481606"/>
            <ac:spMk id="4" creationId="{BD349340-17E1-3633-1919-B6C13555DDC7}"/>
          </ac:spMkLst>
        </pc:spChg>
      </pc:sldChg>
      <pc:sldChg chg="modSp mod modNotesTx">
        <pc:chgData name="Käser, Olivier-FFB-GROUP" userId="6b38d9a6-bac3-44e6-b51a-9d3c1f5d1667" providerId="ADAL" clId="{5224A402-0ED9-4B4B-AF39-B46CF88F5108}" dt="2026-01-05T15:30:46.777" v="274" actId="20577"/>
        <pc:sldMkLst>
          <pc:docMk/>
          <pc:sldMk cId="355795064" sldId="2147481607"/>
        </pc:sldMkLst>
        <pc:graphicFrameChg chg="mod">
          <ac:chgData name="Käser, Olivier-FFB-GROUP" userId="6b38d9a6-bac3-44e6-b51a-9d3c1f5d1667" providerId="ADAL" clId="{5224A402-0ED9-4B4B-AF39-B46CF88F5108}" dt="2026-01-05T13:53:44.566" v="134" actId="166"/>
          <ac:graphicFrameMkLst>
            <pc:docMk/>
            <pc:sldMk cId="355795064" sldId="2147481607"/>
            <ac:graphicFrameMk id="3" creationId="{2348EC83-9A03-5A4F-B8FD-A7B3AF2A8C22}"/>
          </ac:graphicFrameMkLst>
        </pc:graphicFrameChg>
        <pc:graphicFrameChg chg="mod">
          <ac:chgData name="Käser, Olivier-FFB-GROUP" userId="6b38d9a6-bac3-44e6-b51a-9d3c1f5d1667" providerId="ADAL" clId="{5224A402-0ED9-4B4B-AF39-B46CF88F5108}" dt="2026-01-05T14:44:24.078" v="159"/>
          <ac:graphicFrameMkLst>
            <pc:docMk/>
            <pc:sldMk cId="355795064" sldId="2147481607"/>
            <ac:graphicFrameMk id="4" creationId="{21DFF6E6-5E65-8BFA-2141-A24BDA590261}"/>
          </ac:graphicFrameMkLst>
        </pc:graphicFrameChg>
      </pc:sldChg>
      <pc:sldChg chg="modSp mod modNotesTx">
        <pc:chgData name="Käser, Olivier-FFB-GROUP" userId="6b38d9a6-bac3-44e6-b51a-9d3c1f5d1667" providerId="ADAL" clId="{5224A402-0ED9-4B4B-AF39-B46CF88F5108}" dt="2026-01-05T15:31:30.289" v="280" actId="20577"/>
        <pc:sldMkLst>
          <pc:docMk/>
          <pc:sldMk cId="1330548199" sldId="2147481608"/>
        </pc:sldMkLst>
        <pc:graphicFrameChg chg="mod">
          <ac:chgData name="Käser, Olivier-FFB-GROUP" userId="6b38d9a6-bac3-44e6-b51a-9d3c1f5d1667" providerId="ADAL" clId="{5224A402-0ED9-4B4B-AF39-B46CF88F5108}" dt="2026-01-05T14:41:26.356" v="148"/>
          <ac:graphicFrameMkLst>
            <pc:docMk/>
            <pc:sldMk cId="1330548199" sldId="2147481608"/>
            <ac:graphicFrameMk id="8" creationId="{D2E0BD3C-A6B6-FCC7-E302-CE5F5D619FF1}"/>
          </ac:graphicFrameMkLst>
        </pc:graphicFrameChg>
      </pc:sldChg>
      <pc:sldChg chg="modSp mod modNotesTx">
        <pc:chgData name="Käser, Olivier-FFB-GROUP" userId="6b38d9a6-bac3-44e6-b51a-9d3c1f5d1667" providerId="ADAL" clId="{5224A402-0ED9-4B4B-AF39-B46CF88F5108}" dt="2026-01-05T16:00:25.379" v="403" actId="167"/>
        <pc:sldMkLst>
          <pc:docMk/>
          <pc:sldMk cId="2800651106" sldId="2147481609"/>
        </pc:sldMkLst>
        <pc:spChg chg="ord">
          <ac:chgData name="Käser, Olivier-FFB-GROUP" userId="6b38d9a6-bac3-44e6-b51a-9d3c1f5d1667" providerId="ADAL" clId="{5224A402-0ED9-4B4B-AF39-B46CF88F5108}" dt="2026-01-05T16:00:25.379" v="403" actId="167"/>
          <ac:spMkLst>
            <pc:docMk/>
            <pc:sldMk cId="2800651106" sldId="2147481609"/>
            <ac:spMk id="11" creationId="{1D36ACD4-0D84-2A21-9EB2-B47F9D7040F4}"/>
          </ac:spMkLst>
        </pc:spChg>
        <pc:graphicFrameChg chg="mod">
          <ac:chgData name="Käser, Olivier-FFB-GROUP" userId="6b38d9a6-bac3-44e6-b51a-9d3c1f5d1667" providerId="ADAL" clId="{5224A402-0ED9-4B4B-AF39-B46CF88F5108}" dt="2026-01-05T14:55:14.904" v="259"/>
          <ac:graphicFrameMkLst>
            <pc:docMk/>
            <pc:sldMk cId="2800651106" sldId="2147481609"/>
            <ac:graphicFrameMk id="3" creationId="{4DF82610-2B04-94B2-2B6C-6526A41449AF}"/>
          </ac:graphicFrameMkLst>
        </pc:graphicFrameChg>
      </pc:sldChg>
      <pc:sldChg chg="addSp delSp modSp add mod ord modNotesTx">
        <pc:chgData name="Käser, Olivier-FFB-GROUP" userId="6b38d9a6-bac3-44e6-b51a-9d3c1f5d1667" providerId="ADAL" clId="{5224A402-0ED9-4B4B-AF39-B46CF88F5108}" dt="2026-01-05T16:14:48.321" v="651" actId="20577"/>
        <pc:sldMkLst>
          <pc:docMk/>
          <pc:sldMk cId="2056153904" sldId="2147481610"/>
        </pc:sldMkLst>
        <pc:spChg chg="add mod">
          <ac:chgData name="Käser, Olivier-FFB-GROUP" userId="6b38d9a6-bac3-44e6-b51a-9d3c1f5d1667" providerId="ADAL" clId="{5224A402-0ED9-4B4B-AF39-B46CF88F5108}" dt="2026-01-05T16:02:07.226" v="419" actId="1076"/>
          <ac:spMkLst>
            <pc:docMk/>
            <pc:sldMk cId="2056153904" sldId="2147481610"/>
            <ac:spMk id="4" creationId="{A152EE61-D717-85CB-B64C-4FE43D865AC1}"/>
          </ac:spMkLst>
        </pc:spChg>
        <pc:spChg chg="del">
          <ac:chgData name="Käser, Olivier-FFB-GROUP" userId="6b38d9a6-bac3-44e6-b51a-9d3c1f5d1667" providerId="ADAL" clId="{5224A402-0ED9-4B4B-AF39-B46CF88F5108}" dt="2026-01-05T16:01:20.397" v="409" actId="478"/>
          <ac:spMkLst>
            <pc:docMk/>
            <pc:sldMk cId="2056153904" sldId="2147481610"/>
            <ac:spMk id="5" creationId="{DD7F860E-6900-2160-76BC-26CA459F5450}"/>
          </ac:spMkLst>
        </pc:spChg>
        <pc:spChg chg="add mod">
          <ac:chgData name="Käser, Olivier-FFB-GROUP" userId="6b38d9a6-bac3-44e6-b51a-9d3c1f5d1667" providerId="ADAL" clId="{5224A402-0ED9-4B4B-AF39-B46CF88F5108}" dt="2026-01-05T16:02:07.226" v="419" actId="1076"/>
          <ac:spMkLst>
            <pc:docMk/>
            <pc:sldMk cId="2056153904" sldId="2147481610"/>
            <ac:spMk id="6" creationId="{EDBB1F86-AF47-A3F8-21C8-67BAE6FF4398}"/>
          </ac:spMkLst>
        </pc:spChg>
        <pc:spChg chg="add mod">
          <ac:chgData name="Käser, Olivier-FFB-GROUP" userId="6b38d9a6-bac3-44e6-b51a-9d3c1f5d1667" providerId="ADAL" clId="{5224A402-0ED9-4B4B-AF39-B46CF88F5108}" dt="2026-01-05T16:02:07.226" v="419" actId="1076"/>
          <ac:spMkLst>
            <pc:docMk/>
            <pc:sldMk cId="2056153904" sldId="2147481610"/>
            <ac:spMk id="7" creationId="{D7F02E04-FB9D-FBA1-9298-0863000D3E16}"/>
          </ac:spMkLst>
        </pc:spChg>
        <pc:spChg chg="add mod">
          <ac:chgData name="Käser, Olivier-FFB-GROUP" userId="6b38d9a6-bac3-44e6-b51a-9d3c1f5d1667" providerId="ADAL" clId="{5224A402-0ED9-4B4B-AF39-B46CF88F5108}" dt="2026-01-05T16:02:07.226" v="419" actId="1076"/>
          <ac:spMkLst>
            <pc:docMk/>
            <pc:sldMk cId="2056153904" sldId="2147481610"/>
            <ac:spMk id="8" creationId="{B84CE2F1-1F2A-A862-2965-28915B79366E}"/>
          </ac:spMkLst>
        </pc:spChg>
        <pc:spChg chg="add mod">
          <ac:chgData name="Käser, Olivier-FFB-GROUP" userId="6b38d9a6-bac3-44e6-b51a-9d3c1f5d1667" providerId="ADAL" clId="{5224A402-0ED9-4B4B-AF39-B46CF88F5108}" dt="2026-01-05T16:11:53.776" v="491" actId="13822"/>
          <ac:spMkLst>
            <pc:docMk/>
            <pc:sldMk cId="2056153904" sldId="2147481610"/>
            <ac:spMk id="9" creationId="{6E959D2D-BA5C-A39E-1414-CA56FDA29F44}"/>
          </ac:spMkLst>
        </pc:spChg>
        <pc:spChg chg="add mod">
          <ac:chgData name="Käser, Olivier-FFB-GROUP" userId="6b38d9a6-bac3-44e6-b51a-9d3c1f5d1667" providerId="ADAL" clId="{5224A402-0ED9-4B4B-AF39-B46CF88F5108}" dt="2026-01-05T16:12:55.692" v="496" actId="1076"/>
          <ac:spMkLst>
            <pc:docMk/>
            <pc:sldMk cId="2056153904" sldId="2147481610"/>
            <ac:spMk id="10" creationId="{F3AB7311-6336-1E81-0A11-EFE1566727BB}"/>
          </ac:spMkLst>
        </pc:spChg>
        <pc:spChg chg="mod">
          <ac:chgData name="Käser, Olivier-FFB-GROUP" userId="6b38d9a6-bac3-44e6-b51a-9d3c1f5d1667" providerId="ADAL" clId="{5224A402-0ED9-4B4B-AF39-B46CF88F5108}" dt="2026-01-05T16:01:35.133" v="417" actId="6549"/>
          <ac:spMkLst>
            <pc:docMk/>
            <pc:sldMk cId="2056153904" sldId="2147481610"/>
            <ac:spMk id="11" creationId="{9EA3C75F-85CF-1545-8CAD-EEBF751EF3FE}"/>
          </ac:spMkLst>
        </pc:spChg>
        <pc:spChg chg="add mod">
          <ac:chgData name="Käser, Olivier-FFB-GROUP" userId="6b38d9a6-bac3-44e6-b51a-9d3c1f5d1667" providerId="ADAL" clId="{5224A402-0ED9-4B4B-AF39-B46CF88F5108}" dt="2026-01-05T16:13:01.963" v="497" actId="1076"/>
          <ac:spMkLst>
            <pc:docMk/>
            <pc:sldMk cId="2056153904" sldId="2147481610"/>
            <ac:spMk id="14" creationId="{CAC488D3-4B96-C4EB-DEF9-F795676671EC}"/>
          </ac:spMkLst>
        </pc:spChg>
        <pc:graphicFrameChg chg="del">
          <ac:chgData name="Käser, Olivier-FFB-GROUP" userId="6b38d9a6-bac3-44e6-b51a-9d3c1f5d1667" providerId="ADAL" clId="{5224A402-0ED9-4B4B-AF39-B46CF88F5108}" dt="2026-01-05T16:01:14.502" v="407" actId="478"/>
          <ac:graphicFrameMkLst>
            <pc:docMk/>
            <pc:sldMk cId="2056153904" sldId="2147481610"/>
            <ac:graphicFrameMk id="2" creationId="{AA4EE349-D7D9-B965-3615-B6E0DB74B4DC}"/>
          </ac:graphicFrameMkLst>
        </pc:graphicFrameChg>
        <pc:graphicFrameChg chg="del">
          <ac:chgData name="Käser, Olivier-FFB-GROUP" userId="6b38d9a6-bac3-44e6-b51a-9d3c1f5d1667" providerId="ADAL" clId="{5224A402-0ED9-4B4B-AF39-B46CF88F5108}" dt="2026-01-05T16:01:16.797" v="408" actId="478"/>
          <ac:graphicFrameMkLst>
            <pc:docMk/>
            <pc:sldMk cId="2056153904" sldId="2147481610"/>
            <ac:graphicFrameMk id="3" creationId="{D103DB51-8752-043C-E881-B90A44925C73}"/>
          </ac:graphicFrameMkLst>
        </pc:graphicFrameChg>
      </pc:sldChg>
      <pc:sldChg chg="del">
        <pc:chgData name="Käser, Olivier-FFB-GROUP" userId="6b38d9a6-bac3-44e6-b51a-9d3c1f5d1667" providerId="ADAL" clId="{5224A402-0ED9-4B4B-AF39-B46CF88F5108}" dt="2026-01-05T13:50:54.964" v="132" actId="47"/>
        <pc:sldMkLst>
          <pc:docMk/>
          <pc:sldMk cId="2265191674" sldId="2147481610"/>
        </pc:sldMkLst>
      </pc:sldChg>
    </pc:docChg>
  </pc:docChgLst>
  <pc:docChgLst>
    <pc:chgData name="Wyss Hanspeter" userId="S::hanspeter.wyss_kadi.ch#ext#@asindal.onmicrosoft.com::62f1e9e2-a219-46d8-9203-a536099a5598" providerId="AD" clId="Web-{AF156079-56DE-4A5F-CD71-96DF17406D09}"/>
    <pc:docChg chg="modSld">
      <pc:chgData name="Wyss Hanspeter" userId="S::hanspeter.wyss_kadi.ch#ext#@asindal.onmicrosoft.com::62f1e9e2-a219-46d8-9203-a536099a5598" providerId="AD" clId="Web-{AF156079-56DE-4A5F-CD71-96DF17406D09}" dt="2025-12-29T12:09:20.746" v="15" actId="20577"/>
      <pc:docMkLst>
        <pc:docMk/>
      </pc:docMkLst>
      <pc:sldChg chg="modSp">
        <pc:chgData name="Wyss Hanspeter" userId="S::hanspeter.wyss_kadi.ch#ext#@asindal.onmicrosoft.com::62f1e9e2-a219-46d8-9203-a536099a5598" providerId="AD" clId="Web-{AF156079-56DE-4A5F-CD71-96DF17406D09}" dt="2025-12-29T12:06:38.929" v="2" actId="20577"/>
        <pc:sldMkLst>
          <pc:docMk/>
          <pc:sldMk cId="1061813852" sldId="260"/>
        </pc:sldMkLst>
        <pc:spChg chg="mod">
          <ac:chgData name="Wyss Hanspeter" userId="S::hanspeter.wyss_kadi.ch#ext#@asindal.onmicrosoft.com::62f1e9e2-a219-46d8-9203-a536099a5598" providerId="AD" clId="Web-{AF156079-56DE-4A5F-CD71-96DF17406D09}" dt="2025-12-29T12:06:38.929" v="2" actId="20577"/>
          <ac:spMkLst>
            <pc:docMk/>
            <pc:sldMk cId="1061813852" sldId="260"/>
            <ac:spMk id="8" creationId="{F2A96621-15BB-8EF4-A741-CFC1860BEB93}"/>
          </ac:spMkLst>
        </pc:spChg>
      </pc:sldChg>
      <pc:sldChg chg="modSp">
        <pc:chgData name="Wyss Hanspeter" userId="S::hanspeter.wyss_kadi.ch#ext#@asindal.onmicrosoft.com::62f1e9e2-a219-46d8-9203-a536099a5598" providerId="AD" clId="Web-{AF156079-56DE-4A5F-CD71-96DF17406D09}" dt="2025-12-29T12:09:20.746" v="15" actId="20577"/>
        <pc:sldMkLst>
          <pc:docMk/>
          <pc:sldMk cId="2718993752" sldId="2147481606"/>
        </pc:sldMkLst>
        <pc:spChg chg="mod">
          <ac:chgData name="Wyss Hanspeter" userId="S::hanspeter.wyss_kadi.ch#ext#@asindal.onmicrosoft.com::62f1e9e2-a219-46d8-9203-a536099a5598" providerId="AD" clId="Web-{AF156079-56DE-4A5F-CD71-96DF17406D09}" dt="2025-12-29T12:09:20.746" v="15" actId="20577"/>
          <ac:spMkLst>
            <pc:docMk/>
            <pc:sldMk cId="2718993752" sldId="2147481606"/>
            <ac:spMk id="4" creationId="{BD349340-17E1-3633-1919-B6C13555DDC7}"/>
          </ac:spMkLst>
        </pc:spChg>
      </pc:sldChg>
    </pc:docChg>
  </pc:docChgLst>
  <pc:docChgLst>
    <pc:chgData name="Curty Fabien" userId="176efeda-ff73-4427-abbc-d50f2e65c239" providerId="ADAL" clId="{C54E1837-9B91-44FB-A9E9-B3F30162162E}"/>
    <pc:docChg chg="undo redo custSel addSld delSld modSld sldOrd modNotesMaster modHandout">
      <pc:chgData name="Curty Fabien" userId="176efeda-ff73-4427-abbc-d50f2e65c239" providerId="ADAL" clId="{C54E1837-9B91-44FB-A9E9-B3F30162162E}" dt="2026-01-05T18:17:37.964" v="5720" actId="20577"/>
      <pc:docMkLst>
        <pc:docMk/>
      </pc:docMkLst>
      <pc:sldChg chg="addSp modSp mod modAnim">
        <pc:chgData name="Curty Fabien" userId="176efeda-ff73-4427-abbc-d50f2e65c239" providerId="ADAL" clId="{C54E1837-9B91-44FB-A9E9-B3F30162162E}" dt="2026-01-02T19:47:40.463" v="5327" actId="688"/>
        <pc:sldMkLst>
          <pc:docMk/>
          <pc:sldMk cId="0" sldId="257"/>
        </pc:sldMkLst>
        <pc:spChg chg="mod">
          <ac:chgData name="Curty Fabien" userId="176efeda-ff73-4427-abbc-d50f2e65c239" providerId="ADAL" clId="{C54E1837-9B91-44FB-A9E9-B3F30162162E}" dt="2025-12-23T14:10:00.953" v="5267" actId="20577"/>
          <ac:spMkLst>
            <pc:docMk/>
            <pc:sldMk cId="0" sldId="257"/>
            <ac:spMk id="2050" creationId="{0D5221FE-DC68-4040-894E-1032F960A4FE}"/>
          </ac:spMkLst>
        </pc:spChg>
        <pc:picChg chg="add mod ord modCrop">
          <ac:chgData name="Curty Fabien" userId="176efeda-ff73-4427-abbc-d50f2e65c239" providerId="ADAL" clId="{C54E1837-9B91-44FB-A9E9-B3F30162162E}" dt="2026-01-02T19:47:40.463" v="5327" actId="688"/>
          <ac:picMkLst>
            <pc:docMk/>
            <pc:sldMk cId="0" sldId="257"/>
            <ac:picMk id="2" creationId="{613089EC-6533-5D8A-5A82-BF6E76087F30}"/>
          </ac:picMkLst>
        </pc:picChg>
        <pc:picChg chg="mod">
          <ac:chgData name="Curty Fabien" userId="176efeda-ff73-4427-abbc-d50f2e65c239" providerId="ADAL" clId="{C54E1837-9B91-44FB-A9E9-B3F30162162E}" dt="2025-12-22T10:26:50.289" v="24" actId="1076"/>
          <ac:picMkLst>
            <pc:docMk/>
            <pc:sldMk cId="0" sldId="257"/>
            <ac:picMk id="3" creationId="{3A86CA7A-05C0-4EF2-9D11-06997A466557}"/>
          </ac:picMkLst>
        </pc:picChg>
      </pc:sldChg>
      <pc:sldChg chg="addSp delSp modSp add mod addAnim delAnim modAnim modNotesTx">
        <pc:chgData name="Curty Fabien" userId="176efeda-ff73-4427-abbc-d50f2e65c239" providerId="ADAL" clId="{C54E1837-9B91-44FB-A9E9-B3F30162162E}" dt="2026-01-05T17:28:03.206" v="5414" actId="20577"/>
        <pc:sldMkLst>
          <pc:docMk/>
          <pc:sldMk cId="3251876625" sldId="259"/>
        </pc:sldMkLst>
        <pc:spChg chg="add mod">
          <ac:chgData name="Curty Fabien" userId="176efeda-ff73-4427-abbc-d50f2e65c239" providerId="ADAL" clId="{C54E1837-9B91-44FB-A9E9-B3F30162162E}" dt="2025-12-23T08:10:16.839" v="2058" actId="20577"/>
          <ac:spMkLst>
            <pc:docMk/>
            <pc:sldMk cId="3251876625" sldId="259"/>
            <ac:spMk id="9" creationId="{B5D653DA-33D7-31AD-D284-AB427B64DC3E}"/>
          </ac:spMkLst>
        </pc:spChg>
        <pc:picChg chg="add mod">
          <ac:chgData name="Curty Fabien" userId="176efeda-ff73-4427-abbc-d50f2e65c239" providerId="ADAL" clId="{C54E1837-9B91-44FB-A9E9-B3F30162162E}" dt="2025-12-23T08:12:10.125" v="2070" actId="14100"/>
          <ac:picMkLst>
            <pc:docMk/>
            <pc:sldMk cId="3251876625" sldId="259"/>
            <ac:picMk id="2" creationId="{F7D4A5A2-907A-E469-C895-BD84A7D66FB2}"/>
          </ac:picMkLst>
        </pc:picChg>
        <pc:picChg chg="add mod">
          <ac:chgData name="Curty Fabien" userId="176efeda-ff73-4427-abbc-d50f2e65c239" providerId="ADAL" clId="{C54E1837-9B91-44FB-A9E9-B3F30162162E}" dt="2025-12-23T13:56:52.010" v="5144" actId="1076"/>
          <ac:picMkLst>
            <pc:docMk/>
            <pc:sldMk cId="3251876625" sldId="259"/>
            <ac:picMk id="3" creationId="{6BEF6E27-DA2E-1A00-991E-CE7C43273A99}"/>
          </ac:picMkLst>
        </pc:picChg>
        <pc:picChg chg="add mod">
          <ac:chgData name="Curty Fabien" userId="176efeda-ff73-4427-abbc-d50f2e65c239" providerId="ADAL" clId="{C54E1837-9B91-44FB-A9E9-B3F30162162E}" dt="2025-12-23T13:57:25.643" v="5150" actId="1076"/>
          <ac:picMkLst>
            <pc:docMk/>
            <pc:sldMk cId="3251876625" sldId="259"/>
            <ac:picMk id="4" creationId="{33FDB273-7890-E2B7-CEBB-0745A91751E4}"/>
          </ac:picMkLst>
        </pc:picChg>
        <pc:picChg chg="add mod">
          <ac:chgData name="Curty Fabien" userId="176efeda-ff73-4427-abbc-d50f2e65c239" providerId="ADAL" clId="{C54E1837-9B91-44FB-A9E9-B3F30162162E}" dt="2025-12-23T08:15:54.583" v="2220" actId="14100"/>
          <ac:picMkLst>
            <pc:docMk/>
            <pc:sldMk cId="3251876625" sldId="259"/>
            <ac:picMk id="8" creationId="{26611EF0-16DB-3151-17EA-DF7C34647E1F}"/>
          </ac:picMkLst>
        </pc:picChg>
        <pc:picChg chg="add mod ord modCrop">
          <ac:chgData name="Curty Fabien" userId="176efeda-ff73-4427-abbc-d50f2e65c239" providerId="ADAL" clId="{C54E1837-9B91-44FB-A9E9-B3F30162162E}" dt="2025-12-23T13:57:19.889" v="5147" actId="1076"/>
          <ac:picMkLst>
            <pc:docMk/>
            <pc:sldMk cId="3251876625" sldId="259"/>
            <ac:picMk id="10" creationId="{F740EA45-8A11-61CC-B8BF-59C5CF078730}"/>
          </ac:picMkLst>
        </pc:picChg>
        <pc:picChg chg="add mod">
          <ac:chgData name="Curty Fabien" userId="176efeda-ff73-4427-abbc-d50f2e65c239" providerId="ADAL" clId="{C54E1837-9B91-44FB-A9E9-B3F30162162E}" dt="2025-12-23T13:57:24.171" v="5149" actId="1076"/>
          <ac:picMkLst>
            <pc:docMk/>
            <pc:sldMk cId="3251876625" sldId="259"/>
            <ac:picMk id="12" creationId="{5DCBB48E-648F-12E7-761C-8DE98E991092}"/>
          </ac:picMkLst>
        </pc:picChg>
      </pc:sldChg>
      <pc:sldChg chg="addSp delSp modSp add mod modAnim">
        <pc:chgData name="Curty Fabien" userId="176efeda-ff73-4427-abbc-d50f2e65c239" providerId="ADAL" clId="{C54E1837-9B91-44FB-A9E9-B3F30162162E}" dt="2026-01-05T17:31:54.750" v="5429" actId="20577"/>
        <pc:sldMkLst>
          <pc:docMk/>
          <pc:sldMk cId="1061813852" sldId="260"/>
        </pc:sldMkLst>
        <pc:spChg chg="add mod">
          <ac:chgData name="Curty Fabien" userId="176efeda-ff73-4427-abbc-d50f2e65c239" providerId="ADAL" clId="{C54E1837-9B91-44FB-A9E9-B3F30162162E}" dt="2025-12-22T12:53:13.621" v="536"/>
          <ac:spMkLst>
            <pc:docMk/>
            <pc:sldMk cId="1061813852" sldId="260"/>
            <ac:spMk id="2" creationId="{33C6DBB5-94ED-28F4-1AC1-8D80F7217B40}"/>
          </ac:spMkLst>
        </pc:spChg>
        <pc:spChg chg="add mod">
          <ac:chgData name="Curty Fabien" userId="176efeda-ff73-4427-abbc-d50f2e65c239" providerId="ADAL" clId="{C54E1837-9B91-44FB-A9E9-B3F30162162E}" dt="2025-12-22T12:54:24.781" v="589" actId="1076"/>
          <ac:spMkLst>
            <pc:docMk/>
            <pc:sldMk cId="1061813852" sldId="260"/>
            <ac:spMk id="3" creationId="{C1760C95-3D9A-99E5-BC71-418359FB743B}"/>
          </ac:spMkLst>
        </pc:spChg>
        <pc:spChg chg="add mod">
          <ac:chgData name="Curty Fabien" userId="176efeda-ff73-4427-abbc-d50f2e65c239" providerId="ADAL" clId="{C54E1837-9B91-44FB-A9E9-B3F30162162E}" dt="2026-01-05T17:31:54.750" v="5429" actId="20577"/>
          <ac:spMkLst>
            <pc:docMk/>
            <pc:sldMk cId="1061813852" sldId="260"/>
            <ac:spMk id="4" creationId="{218F51C7-EDB2-60C5-29A8-97FC1FC4458B}"/>
          </ac:spMkLst>
        </pc:spChg>
        <pc:spChg chg="add mod">
          <ac:chgData name="Curty Fabien" userId="176efeda-ff73-4427-abbc-d50f2e65c239" providerId="ADAL" clId="{C54E1837-9B91-44FB-A9E9-B3F30162162E}" dt="2025-12-22T12:54:48.515" v="596" actId="20577"/>
          <ac:spMkLst>
            <pc:docMk/>
            <pc:sldMk cId="1061813852" sldId="260"/>
            <ac:spMk id="8" creationId="{F2A96621-15BB-8EF4-A741-CFC1860BEB93}"/>
          </ac:spMkLst>
        </pc:spChg>
        <pc:picChg chg="add mod">
          <ac:chgData name="Curty Fabien" userId="176efeda-ff73-4427-abbc-d50f2e65c239" providerId="ADAL" clId="{C54E1837-9B91-44FB-A9E9-B3F30162162E}" dt="2025-12-22T12:55:23.626" v="629" actId="1076"/>
          <ac:picMkLst>
            <pc:docMk/>
            <pc:sldMk cId="1061813852" sldId="260"/>
            <ac:picMk id="5" creationId="{3BEA7260-10D8-D50F-8217-F9CE0CAC5542}"/>
          </ac:picMkLst>
        </pc:picChg>
        <pc:picChg chg="add mod">
          <ac:chgData name="Curty Fabien" userId="176efeda-ff73-4427-abbc-d50f2e65c239" providerId="ADAL" clId="{C54E1837-9B91-44FB-A9E9-B3F30162162E}" dt="2025-12-22T12:55:27.813" v="630" actId="1076"/>
          <ac:picMkLst>
            <pc:docMk/>
            <pc:sldMk cId="1061813852" sldId="260"/>
            <ac:picMk id="9" creationId="{48785199-2D5B-52AB-5A6B-E2210EC262BC}"/>
          </ac:picMkLst>
        </pc:picChg>
      </pc:sldChg>
      <pc:sldChg chg="addSp delSp modSp add mod modAnim modNotesTx">
        <pc:chgData name="Curty Fabien" userId="176efeda-ff73-4427-abbc-d50f2e65c239" providerId="ADAL" clId="{C54E1837-9B91-44FB-A9E9-B3F30162162E}" dt="2025-12-23T08:35:15.307" v="2754" actId="20577"/>
        <pc:sldMkLst>
          <pc:docMk/>
          <pc:sldMk cId="802724721" sldId="262"/>
        </pc:sldMkLst>
        <pc:spChg chg="add mod">
          <ac:chgData name="Curty Fabien" userId="176efeda-ff73-4427-abbc-d50f2e65c239" providerId="ADAL" clId="{C54E1837-9B91-44FB-A9E9-B3F30162162E}" dt="2025-12-22T13:41:40.399" v="794" actId="20577"/>
          <ac:spMkLst>
            <pc:docMk/>
            <pc:sldMk cId="802724721" sldId="262"/>
            <ac:spMk id="2" creationId="{4965D1F0-D8EF-C944-9A99-ABA0BE1B57BE}"/>
          </ac:spMkLst>
        </pc:spChg>
        <pc:spChg chg="add mod">
          <ac:chgData name="Curty Fabien" userId="176efeda-ff73-4427-abbc-d50f2e65c239" providerId="ADAL" clId="{C54E1837-9B91-44FB-A9E9-B3F30162162E}" dt="2025-12-22T13:28:06.511" v="781" actId="403"/>
          <ac:spMkLst>
            <pc:docMk/>
            <pc:sldMk cId="802724721" sldId="262"/>
            <ac:spMk id="5" creationId="{0A17BDD6-C1A9-13EA-F734-D4DBB5C5E419}"/>
          </ac:spMkLst>
        </pc:spChg>
        <pc:graphicFrameChg chg="add mod modGraphic">
          <ac:chgData name="Curty Fabien" userId="176efeda-ff73-4427-abbc-d50f2e65c239" providerId="ADAL" clId="{C54E1837-9B91-44FB-A9E9-B3F30162162E}" dt="2025-12-22T13:26:09.777" v="759" actId="404"/>
          <ac:graphicFrameMkLst>
            <pc:docMk/>
            <pc:sldMk cId="802724721" sldId="262"/>
            <ac:graphicFrameMk id="3" creationId="{DC611647-30D2-F536-993E-B80A993D4879}"/>
          </ac:graphicFrameMkLst>
        </pc:graphicFrameChg>
        <pc:graphicFrameChg chg="add mod modGraphic">
          <ac:chgData name="Curty Fabien" userId="176efeda-ff73-4427-abbc-d50f2e65c239" providerId="ADAL" clId="{C54E1837-9B91-44FB-A9E9-B3F30162162E}" dt="2025-12-22T13:28:48.868" v="785" actId="113"/>
          <ac:graphicFrameMkLst>
            <pc:docMk/>
            <pc:sldMk cId="802724721" sldId="262"/>
            <ac:graphicFrameMk id="4" creationId="{E50147E9-4D04-01D4-9332-3009996DDD6E}"/>
          </ac:graphicFrameMkLst>
        </pc:graphicFrameChg>
      </pc:sldChg>
      <pc:sldChg chg="addSp modSp add mod ord">
        <pc:chgData name="Curty Fabien" userId="176efeda-ff73-4427-abbc-d50f2e65c239" providerId="ADAL" clId="{C54E1837-9B91-44FB-A9E9-B3F30162162E}" dt="2026-01-05T16:56:48.991" v="5329"/>
        <pc:sldMkLst>
          <pc:docMk/>
          <pc:sldMk cId="4007349493" sldId="767"/>
        </pc:sldMkLst>
        <pc:spChg chg="mod">
          <ac:chgData name="Curty Fabien" userId="176efeda-ff73-4427-abbc-d50f2e65c239" providerId="ADAL" clId="{C54E1837-9B91-44FB-A9E9-B3F30162162E}" dt="2026-01-02T19:43:45.682" v="5288" actId="1076"/>
          <ac:spMkLst>
            <pc:docMk/>
            <pc:sldMk cId="4007349493" sldId="767"/>
            <ac:spMk id="6" creationId="{3E564035-6DE4-8467-D76A-BC9C6DF8205F}"/>
          </ac:spMkLst>
        </pc:spChg>
        <pc:spChg chg="mod">
          <ac:chgData name="Curty Fabien" userId="176efeda-ff73-4427-abbc-d50f2e65c239" providerId="ADAL" clId="{C54E1837-9B91-44FB-A9E9-B3F30162162E}" dt="2026-01-02T19:45:59.004" v="5320" actId="2711"/>
          <ac:spMkLst>
            <pc:docMk/>
            <pc:sldMk cId="4007349493" sldId="767"/>
            <ac:spMk id="8" creationId="{4853C323-3384-D983-37AC-01A348D2865D}"/>
          </ac:spMkLst>
        </pc:spChg>
        <pc:spChg chg="mod">
          <ac:chgData name="Curty Fabien" userId="176efeda-ff73-4427-abbc-d50f2e65c239" providerId="ADAL" clId="{C54E1837-9B91-44FB-A9E9-B3F30162162E}" dt="2026-01-02T19:45:54.430" v="5319" actId="2711"/>
          <ac:spMkLst>
            <pc:docMk/>
            <pc:sldMk cId="4007349493" sldId="767"/>
            <ac:spMk id="14" creationId="{02E3B2E3-9AF4-7169-9C6B-87F5D52EF991}"/>
          </ac:spMkLst>
        </pc:spChg>
        <pc:spChg chg="add mod">
          <ac:chgData name="Curty Fabien" userId="176efeda-ff73-4427-abbc-d50f2e65c239" providerId="ADAL" clId="{C54E1837-9B91-44FB-A9E9-B3F30162162E}" dt="2026-01-02T19:45:22.366" v="5318" actId="404"/>
          <ac:spMkLst>
            <pc:docMk/>
            <pc:sldMk cId="4007349493" sldId="767"/>
            <ac:spMk id="16" creationId="{B8043975-801A-A9D4-D0D4-BEB7C07388CC}"/>
          </ac:spMkLst>
        </pc:spChg>
        <pc:spChg chg="add mod">
          <ac:chgData name="Curty Fabien" userId="176efeda-ff73-4427-abbc-d50f2e65c239" providerId="ADAL" clId="{C54E1837-9B91-44FB-A9E9-B3F30162162E}" dt="2026-01-02T19:44:22.957" v="5293"/>
          <ac:spMkLst>
            <pc:docMk/>
            <pc:sldMk cId="4007349493" sldId="767"/>
            <ac:spMk id="17" creationId="{10B718D6-678F-2528-1E4E-5A2F9DCD8C5D}"/>
          </ac:spMkLst>
        </pc:spChg>
      </pc:sldChg>
      <pc:sldChg chg="addSp delSp modSp add mod ord">
        <pc:chgData name="Curty Fabien" userId="176efeda-ff73-4427-abbc-d50f2e65c239" providerId="ADAL" clId="{C54E1837-9B91-44FB-A9E9-B3F30162162E}" dt="2025-12-23T13:36:51.298" v="4981" actId="732"/>
        <pc:sldMkLst>
          <pc:docMk/>
          <pc:sldMk cId="3858949965" sldId="11049"/>
        </pc:sldMkLst>
        <pc:spChg chg="mod">
          <ac:chgData name="Curty Fabien" userId="176efeda-ff73-4427-abbc-d50f2e65c239" providerId="ADAL" clId="{C54E1837-9B91-44FB-A9E9-B3F30162162E}" dt="2025-12-22T12:58:23.590" v="658" actId="6549"/>
          <ac:spMkLst>
            <pc:docMk/>
            <pc:sldMk cId="3858949965" sldId="11049"/>
            <ac:spMk id="2" creationId="{10606BF2-7AEC-9A99-CFB1-15B347B61154}"/>
          </ac:spMkLst>
        </pc:spChg>
        <pc:spChg chg="add mod">
          <ac:chgData name="Curty Fabien" userId="176efeda-ff73-4427-abbc-d50f2e65c239" providerId="ADAL" clId="{C54E1837-9B91-44FB-A9E9-B3F30162162E}" dt="2025-12-22T15:10:06.412" v="1532" actId="6549"/>
          <ac:spMkLst>
            <pc:docMk/>
            <pc:sldMk cId="3858949965" sldId="11049"/>
            <ac:spMk id="5" creationId="{E10DF304-04E5-8BB9-7AA5-804DE41BADD7}"/>
          </ac:spMkLst>
        </pc:spChg>
        <pc:spChg chg="mod">
          <ac:chgData name="Curty Fabien" userId="176efeda-ff73-4427-abbc-d50f2e65c239" providerId="ADAL" clId="{C54E1837-9B91-44FB-A9E9-B3F30162162E}" dt="2025-12-22T15:33:51.448" v="1810" actId="1076"/>
          <ac:spMkLst>
            <pc:docMk/>
            <pc:sldMk cId="3858949965" sldId="11049"/>
            <ac:spMk id="3077" creationId="{53DC007F-663E-713D-DA91-4ADF3B872536}"/>
          </ac:spMkLst>
        </pc:spChg>
        <pc:picChg chg="add mod ord modCrop">
          <ac:chgData name="Curty Fabien" userId="176efeda-ff73-4427-abbc-d50f2e65c239" providerId="ADAL" clId="{C54E1837-9B91-44FB-A9E9-B3F30162162E}" dt="2025-12-23T13:36:51.298" v="4981" actId="732"/>
          <ac:picMkLst>
            <pc:docMk/>
            <pc:sldMk cId="3858949965" sldId="11049"/>
            <ac:picMk id="3" creationId="{B5009386-787D-6005-FC47-306652E748C8}"/>
          </ac:picMkLst>
        </pc:picChg>
        <pc:picChg chg="add mod ord">
          <ac:chgData name="Curty Fabien" userId="176efeda-ff73-4427-abbc-d50f2e65c239" providerId="ADAL" clId="{C54E1837-9B91-44FB-A9E9-B3F30162162E}" dt="2025-12-22T15:09:43.684" v="1526" actId="1076"/>
          <ac:picMkLst>
            <pc:docMk/>
            <pc:sldMk cId="3858949965" sldId="11049"/>
            <ac:picMk id="9" creationId="{4BB6B303-B922-BA80-BFDB-8871A12E1D45}"/>
          </ac:picMkLst>
        </pc:picChg>
      </pc:sldChg>
      <pc:sldChg chg="addSp delSp modSp add mod addAnim delAnim modAnim modNotesTx">
        <pc:chgData name="Curty Fabien" userId="176efeda-ff73-4427-abbc-d50f2e65c239" providerId="ADAL" clId="{C54E1837-9B91-44FB-A9E9-B3F30162162E}" dt="2025-12-23T14:06:28.587" v="5174" actId="14861"/>
        <pc:sldMkLst>
          <pc:docMk/>
          <pc:sldMk cId="3245711547" sldId="11050"/>
        </pc:sldMkLst>
        <pc:spChg chg="mod">
          <ac:chgData name="Curty Fabien" userId="176efeda-ff73-4427-abbc-d50f2e65c239" providerId="ADAL" clId="{C54E1837-9B91-44FB-A9E9-B3F30162162E}" dt="2025-12-22T13:42:21.189" v="901" actId="20577"/>
          <ac:spMkLst>
            <pc:docMk/>
            <pc:sldMk cId="3245711547" sldId="11050"/>
            <ac:spMk id="2" creationId="{291B1491-3A80-E328-84D7-A4291C4D73FA}"/>
          </ac:spMkLst>
        </pc:spChg>
        <pc:spChg chg="add mod">
          <ac:chgData name="Curty Fabien" userId="176efeda-ff73-4427-abbc-d50f2e65c239" providerId="ADAL" clId="{C54E1837-9B91-44FB-A9E9-B3F30162162E}" dt="2025-12-22T13:23:35.328" v="739" actId="1076"/>
          <ac:spMkLst>
            <pc:docMk/>
            <pc:sldMk cId="3245711547" sldId="11050"/>
            <ac:spMk id="6" creationId="{20B5FCAA-EE8C-A152-A987-185BAD382FAB}"/>
          </ac:spMkLst>
        </pc:spChg>
        <pc:spChg chg="add mod">
          <ac:chgData name="Curty Fabien" userId="176efeda-ff73-4427-abbc-d50f2e65c239" providerId="ADAL" clId="{C54E1837-9B91-44FB-A9E9-B3F30162162E}" dt="2025-12-23T14:05:35.343" v="5169" actId="207"/>
          <ac:spMkLst>
            <pc:docMk/>
            <pc:sldMk cId="3245711547" sldId="11050"/>
            <ac:spMk id="7" creationId="{6410D79D-4C63-2F37-ACA0-448EE81360F0}"/>
          </ac:spMkLst>
        </pc:spChg>
        <pc:spChg chg="add mod">
          <ac:chgData name="Curty Fabien" userId="176efeda-ff73-4427-abbc-d50f2e65c239" providerId="ADAL" clId="{C54E1837-9B91-44FB-A9E9-B3F30162162E}" dt="2025-12-22T13:25:07.659" v="751" actId="1076"/>
          <ac:spMkLst>
            <pc:docMk/>
            <pc:sldMk cId="3245711547" sldId="11050"/>
            <ac:spMk id="9" creationId="{6BFA99E1-0FC8-B41C-D745-997E5D8714A8}"/>
          </ac:spMkLst>
        </pc:spChg>
        <pc:graphicFrameChg chg="add mod modGraphic">
          <ac:chgData name="Curty Fabien" userId="176efeda-ff73-4427-abbc-d50f2e65c239" providerId="ADAL" clId="{C54E1837-9B91-44FB-A9E9-B3F30162162E}" dt="2025-12-22T13:26:05.540" v="758" actId="404"/>
          <ac:graphicFrameMkLst>
            <pc:docMk/>
            <pc:sldMk cId="3245711547" sldId="11050"/>
            <ac:graphicFrameMk id="8" creationId="{6829C96E-0669-A9C7-19F1-8F76C0E4F960}"/>
          </ac:graphicFrameMkLst>
        </pc:graphicFrameChg>
        <pc:graphicFrameChg chg="add mod modGraphic">
          <ac:chgData name="Curty Fabien" userId="176efeda-ff73-4427-abbc-d50f2e65c239" providerId="ADAL" clId="{C54E1837-9B91-44FB-A9E9-B3F30162162E}" dt="2025-12-22T13:27:27.183" v="777" actId="113"/>
          <ac:graphicFrameMkLst>
            <pc:docMk/>
            <pc:sldMk cId="3245711547" sldId="11050"/>
            <ac:graphicFrameMk id="10" creationId="{59545EFE-9E21-F0B4-EE53-67CBAB544F92}"/>
          </ac:graphicFrameMkLst>
        </pc:graphicFrameChg>
        <pc:picChg chg="add mod ord modCrop">
          <ac:chgData name="Curty Fabien" userId="176efeda-ff73-4427-abbc-d50f2e65c239" providerId="ADAL" clId="{C54E1837-9B91-44FB-A9E9-B3F30162162E}" dt="2025-12-23T14:06:28.587" v="5174" actId="14861"/>
          <ac:picMkLst>
            <pc:docMk/>
            <pc:sldMk cId="3245711547" sldId="11050"/>
            <ac:picMk id="3" creationId="{2357163F-34EC-993F-6E00-D4038A10AD48}"/>
          </ac:picMkLst>
        </pc:picChg>
      </pc:sldChg>
      <pc:sldChg chg="addSp delSp modSp add mod addAnim delAnim modAnim modShow">
        <pc:chgData name="Curty Fabien" userId="176efeda-ff73-4427-abbc-d50f2e65c239" providerId="ADAL" clId="{C54E1837-9B91-44FB-A9E9-B3F30162162E}" dt="2025-12-22T14:08:59.152" v="1263" actId="729"/>
        <pc:sldMkLst>
          <pc:docMk/>
          <pc:sldMk cId="2283114688" sldId="11051"/>
        </pc:sldMkLst>
        <pc:spChg chg="mod">
          <ac:chgData name="Curty Fabien" userId="176efeda-ff73-4427-abbc-d50f2e65c239" providerId="ADAL" clId="{C54E1837-9B91-44FB-A9E9-B3F30162162E}" dt="2025-12-22T13:42:39.133" v="910" actId="20577"/>
          <ac:spMkLst>
            <pc:docMk/>
            <pc:sldMk cId="2283114688" sldId="11051"/>
            <ac:spMk id="2" creationId="{E03AC083-ED7F-6DFA-D79D-C63C26FD7525}"/>
          </ac:spMkLst>
        </pc:spChg>
        <pc:spChg chg="add del mod">
          <ac:chgData name="Curty Fabien" userId="176efeda-ff73-4427-abbc-d50f2e65c239" providerId="ADAL" clId="{C54E1837-9B91-44FB-A9E9-B3F30162162E}" dt="2025-12-22T13:44:25.547" v="940" actId="1076"/>
          <ac:spMkLst>
            <pc:docMk/>
            <pc:sldMk cId="2283114688" sldId="11051"/>
            <ac:spMk id="6" creationId="{7BA04356-86FE-5AE0-BCDA-AE5587EF95E5}"/>
          </ac:spMkLst>
        </pc:spChg>
        <pc:picChg chg="add mod">
          <ac:chgData name="Curty Fabien" userId="176efeda-ff73-4427-abbc-d50f2e65c239" providerId="ADAL" clId="{C54E1837-9B91-44FB-A9E9-B3F30162162E}" dt="2025-12-22T13:43:25.604" v="925" actId="1076"/>
          <ac:picMkLst>
            <pc:docMk/>
            <pc:sldMk cId="2283114688" sldId="11051"/>
            <ac:picMk id="3" creationId="{5EF17C39-E2CC-D85B-1BFA-B2F7785B0A5F}"/>
          </ac:picMkLst>
        </pc:picChg>
      </pc:sldChg>
      <pc:sldChg chg="addSp delSp modSp add mod modShow">
        <pc:chgData name="Curty Fabien" userId="176efeda-ff73-4427-abbc-d50f2e65c239" providerId="ADAL" clId="{C54E1837-9B91-44FB-A9E9-B3F30162162E}" dt="2025-12-23T08:29:45.829" v="2425" actId="729"/>
        <pc:sldMkLst>
          <pc:docMk/>
          <pc:sldMk cId="704948172" sldId="11052"/>
        </pc:sldMkLst>
        <pc:spChg chg="mod">
          <ac:chgData name="Curty Fabien" userId="176efeda-ff73-4427-abbc-d50f2e65c239" providerId="ADAL" clId="{C54E1837-9B91-44FB-A9E9-B3F30162162E}" dt="2025-12-22T13:44:36.193" v="941" actId="1076"/>
          <ac:spMkLst>
            <pc:docMk/>
            <pc:sldMk cId="704948172" sldId="11052"/>
            <ac:spMk id="6" creationId="{15C4706A-D7BA-4C20-DADD-7869DD2CBBC6}"/>
          </ac:spMkLst>
        </pc:spChg>
        <pc:picChg chg="add mod">
          <ac:chgData name="Curty Fabien" userId="176efeda-ff73-4427-abbc-d50f2e65c239" providerId="ADAL" clId="{C54E1837-9B91-44FB-A9E9-B3F30162162E}" dt="2025-12-22T13:44:07.641" v="938" actId="1076"/>
          <ac:picMkLst>
            <pc:docMk/>
            <pc:sldMk cId="704948172" sldId="11052"/>
            <ac:picMk id="4" creationId="{93596D9D-74E6-9F1D-10F0-6F219195ED37}"/>
          </ac:picMkLst>
        </pc:picChg>
      </pc:sldChg>
      <pc:sldChg chg="addSp delSp modSp add mod modAnim modNotesTx">
        <pc:chgData name="Curty Fabien" userId="176efeda-ff73-4427-abbc-d50f2e65c239" providerId="ADAL" clId="{C54E1837-9B91-44FB-A9E9-B3F30162162E}" dt="2025-12-23T13:32:11.898" v="4932" actId="20577"/>
        <pc:sldMkLst>
          <pc:docMk/>
          <pc:sldMk cId="454013676" sldId="11053"/>
        </pc:sldMkLst>
        <pc:spChg chg="mod">
          <ac:chgData name="Curty Fabien" userId="176efeda-ff73-4427-abbc-d50f2e65c239" providerId="ADAL" clId="{C54E1837-9B91-44FB-A9E9-B3F30162162E}" dt="2025-12-23T13:00:22.345" v="2892" actId="14100"/>
          <ac:spMkLst>
            <pc:docMk/>
            <pc:sldMk cId="454013676" sldId="11053"/>
            <ac:spMk id="2" creationId="{38DBBB4A-AF0F-E451-D792-37D107DC64F6}"/>
          </ac:spMkLst>
        </pc:spChg>
        <pc:spChg chg="mod">
          <ac:chgData name="Curty Fabien" userId="176efeda-ff73-4427-abbc-d50f2e65c239" providerId="ADAL" clId="{C54E1837-9B91-44FB-A9E9-B3F30162162E}" dt="2025-12-23T13:32:11.898" v="4932" actId="20577"/>
          <ac:spMkLst>
            <pc:docMk/>
            <pc:sldMk cId="454013676" sldId="11053"/>
            <ac:spMk id="6" creationId="{B609654B-1A77-6E33-5DC6-9ED99AF26D23}"/>
          </ac:spMkLst>
        </pc:spChg>
        <pc:picChg chg="add mod ord">
          <ac:chgData name="Curty Fabien" userId="176efeda-ff73-4427-abbc-d50f2e65c239" providerId="ADAL" clId="{C54E1837-9B91-44FB-A9E9-B3F30162162E}" dt="2025-12-23T13:15:16.519" v="3609" actId="14100"/>
          <ac:picMkLst>
            <pc:docMk/>
            <pc:sldMk cId="454013676" sldId="11053"/>
            <ac:picMk id="4" creationId="{428E0672-CA3F-6AAC-0875-7FAF48CAA9A0}"/>
          </ac:picMkLst>
        </pc:picChg>
        <pc:picChg chg="add mod ord">
          <ac:chgData name="Curty Fabien" userId="176efeda-ff73-4427-abbc-d50f2e65c239" providerId="ADAL" clId="{C54E1837-9B91-44FB-A9E9-B3F30162162E}" dt="2025-12-23T13:15:38.075" v="3615" actId="1076"/>
          <ac:picMkLst>
            <pc:docMk/>
            <pc:sldMk cId="454013676" sldId="11053"/>
            <ac:picMk id="7" creationId="{8AC97127-6626-55DC-4CF0-5C414B9A23F2}"/>
          </ac:picMkLst>
        </pc:picChg>
        <pc:picChg chg="add mod ord">
          <ac:chgData name="Curty Fabien" userId="176efeda-ff73-4427-abbc-d50f2e65c239" providerId="ADAL" clId="{C54E1837-9B91-44FB-A9E9-B3F30162162E}" dt="2025-12-23T13:15:35.666" v="3614" actId="1076"/>
          <ac:picMkLst>
            <pc:docMk/>
            <pc:sldMk cId="454013676" sldId="11053"/>
            <ac:picMk id="8" creationId="{3E333F16-F2ED-829F-1F2D-4FC42DFF7194}"/>
          </ac:picMkLst>
        </pc:picChg>
        <pc:picChg chg="add mod">
          <ac:chgData name="Curty Fabien" userId="176efeda-ff73-4427-abbc-d50f2e65c239" providerId="ADAL" clId="{C54E1837-9B91-44FB-A9E9-B3F30162162E}" dt="2025-12-23T13:15:30.487" v="3613" actId="1076"/>
          <ac:picMkLst>
            <pc:docMk/>
            <pc:sldMk cId="454013676" sldId="11053"/>
            <ac:picMk id="10" creationId="{772AD0D5-D696-DAFB-F312-DAD332AFEB44}"/>
          </ac:picMkLst>
        </pc:picChg>
      </pc:sldChg>
      <pc:sldChg chg="addSp delSp modSp add del mod modShow">
        <pc:chgData name="Curty Fabien" userId="176efeda-ff73-4427-abbc-d50f2e65c239" providerId="ADAL" clId="{C54E1837-9B91-44FB-A9E9-B3F30162162E}" dt="2025-12-23T12:59:45.286" v="2869" actId="729"/>
        <pc:sldMkLst>
          <pc:docMk/>
          <pc:sldMk cId="1110634649" sldId="11055"/>
        </pc:sldMkLst>
        <pc:spChg chg="mod">
          <ac:chgData name="Curty Fabien" userId="176efeda-ff73-4427-abbc-d50f2e65c239" providerId="ADAL" clId="{C54E1837-9B91-44FB-A9E9-B3F30162162E}" dt="2025-12-22T14:06:55.513" v="1080" actId="14100"/>
          <ac:spMkLst>
            <pc:docMk/>
            <pc:sldMk cId="1110634649" sldId="11055"/>
            <ac:spMk id="6" creationId="{B63D6C73-46BF-B356-F84B-1F0DC42ECFF5}"/>
          </ac:spMkLst>
        </pc:spChg>
        <pc:picChg chg="add mod">
          <ac:chgData name="Curty Fabien" userId="176efeda-ff73-4427-abbc-d50f2e65c239" providerId="ADAL" clId="{C54E1837-9B91-44FB-A9E9-B3F30162162E}" dt="2025-12-22T14:06:41.155" v="1069" actId="1076"/>
          <ac:picMkLst>
            <pc:docMk/>
            <pc:sldMk cId="1110634649" sldId="11055"/>
            <ac:picMk id="4" creationId="{4B27295A-4269-1EFE-6B7F-DFB6E654A352}"/>
          </ac:picMkLst>
        </pc:picChg>
      </pc:sldChg>
      <pc:sldChg chg="addSp delSp modSp add mod ord addAnim delAnim modAnim modNotesTx">
        <pc:chgData name="Curty Fabien" userId="176efeda-ff73-4427-abbc-d50f2e65c239" providerId="ADAL" clId="{C54E1837-9B91-44FB-A9E9-B3F30162162E}" dt="2026-01-05T18:06:27.746" v="5577" actId="20577"/>
        <pc:sldMkLst>
          <pc:docMk/>
          <pc:sldMk cId="3634978531" sldId="11057"/>
        </pc:sldMkLst>
        <pc:spChg chg="mod">
          <ac:chgData name="Curty Fabien" userId="176efeda-ff73-4427-abbc-d50f2e65c239" providerId="ADAL" clId="{C54E1837-9B91-44FB-A9E9-B3F30162162E}" dt="2025-12-22T14:10:12.083" v="1281" actId="20577"/>
          <ac:spMkLst>
            <pc:docMk/>
            <pc:sldMk cId="3634978531" sldId="11057"/>
            <ac:spMk id="2" creationId="{F681DCC4-89FD-DB7D-A055-B11EA440F705}"/>
          </ac:spMkLst>
        </pc:spChg>
        <pc:spChg chg="mod">
          <ac:chgData name="Curty Fabien" userId="176efeda-ff73-4427-abbc-d50f2e65c239" providerId="ADAL" clId="{C54E1837-9B91-44FB-A9E9-B3F30162162E}" dt="2025-12-22T14:12:26.755" v="1396" actId="6549"/>
          <ac:spMkLst>
            <pc:docMk/>
            <pc:sldMk cId="3634978531" sldId="11057"/>
            <ac:spMk id="6" creationId="{2B3C9E9F-92F7-8271-F11C-7E1A0FDF2990}"/>
          </ac:spMkLst>
        </pc:spChg>
        <pc:spChg chg="mod">
          <ac:chgData name="Curty Fabien" userId="176efeda-ff73-4427-abbc-d50f2e65c239" providerId="ADAL" clId="{C54E1837-9B91-44FB-A9E9-B3F30162162E}" dt="2025-12-22T14:15:21.923" v="1476"/>
          <ac:spMkLst>
            <pc:docMk/>
            <pc:sldMk cId="3634978531" sldId="11057"/>
            <ac:spMk id="7" creationId="{25A1485E-00C2-FDCD-ED3F-1DAC3FBE6657}"/>
          </ac:spMkLst>
        </pc:spChg>
        <pc:spChg chg="mod">
          <ac:chgData name="Curty Fabien" userId="176efeda-ff73-4427-abbc-d50f2e65c239" providerId="ADAL" clId="{C54E1837-9B91-44FB-A9E9-B3F30162162E}" dt="2025-12-22T14:14:36.596" v="1470" actId="1076"/>
          <ac:spMkLst>
            <pc:docMk/>
            <pc:sldMk cId="3634978531" sldId="11057"/>
            <ac:spMk id="9" creationId="{8C4510C3-EDCD-3BE5-0488-EEE151E7B352}"/>
          </ac:spMkLst>
        </pc:spChg>
        <pc:graphicFrameChg chg="add mod modGraphic">
          <ac:chgData name="Curty Fabien" userId="176efeda-ff73-4427-abbc-d50f2e65c239" providerId="ADAL" clId="{C54E1837-9B91-44FB-A9E9-B3F30162162E}" dt="2025-12-22T14:14:05.902" v="1465"/>
          <ac:graphicFrameMkLst>
            <pc:docMk/>
            <pc:sldMk cId="3634978531" sldId="11057"/>
            <ac:graphicFrameMk id="3" creationId="{C1840F29-053D-9349-04E0-C44C0FB12062}"/>
          </ac:graphicFrameMkLst>
        </pc:graphicFrameChg>
        <pc:graphicFrameChg chg="add mod modGraphic">
          <ac:chgData name="Curty Fabien" userId="176efeda-ff73-4427-abbc-d50f2e65c239" providerId="ADAL" clId="{C54E1837-9B91-44FB-A9E9-B3F30162162E}" dt="2025-12-22T14:14:33.779" v="1469" actId="1076"/>
          <ac:graphicFrameMkLst>
            <pc:docMk/>
            <pc:sldMk cId="3634978531" sldId="11057"/>
            <ac:graphicFrameMk id="4" creationId="{44B1B91A-9DB0-A35F-A236-27EE7EFF3FCB}"/>
          </ac:graphicFrameMkLst>
        </pc:graphicFrameChg>
      </pc:sldChg>
      <pc:sldChg chg="addSp delSp modSp add mod ord">
        <pc:chgData name="Curty Fabien" userId="176efeda-ff73-4427-abbc-d50f2e65c239" providerId="ADAL" clId="{C54E1837-9B91-44FB-A9E9-B3F30162162E}" dt="2025-12-22T15:35:06.577" v="1817" actId="14100"/>
        <pc:sldMkLst>
          <pc:docMk/>
          <pc:sldMk cId="2990555898" sldId="11058"/>
        </pc:sldMkLst>
        <pc:picChg chg="add mod">
          <ac:chgData name="Curty Fabien" userId="176efeda-ff73-4427-abbc-d50f2e65c239" providerId="ADAL" clId="{C54E1837-9B91-44FB-A9E9-B3F30162162E}" dt="2025-12-22T15:35:06.577" v="1817" actId="14100"/>
          <ac:picMkLst>
            <pc:docMk/>
            <pc:sldMk cId="2990555898" sldId="11058"/>
            <ac:picMk id="2" creationId="{8A5FBE22-AD49-9B55-0CCA-30DB4E9472AA}"/>
          </ac:picMkLst>
        </pc:picChg>
      </pc:sldChg>
      <pc:sldChg chg="addSp delSp modSp add mod addAnim delAnim modAnim modNotesTx">
        <pc:chgData name="Curty Fabien" userId="176efeda-ff73-4427-abbc-d50f2e65c239" providerId="ADAL" clId="{C54E1837-9B91-44FB-A9E9-B3F30162162E}" dt="2026-01-05T18:06:25.313" v="5571" actId="20577"/>
        <pc:sldMkLst>
          <pc:docMk/>
          <pc:sldMk cId="527723062" sldId="2147481599"/>
        </pc:sldMkLst>
        <pc:spChg chg="mod topLvl">
          <ac:chgData name="Curty Fabien" userId="176efeda-ff73-4427-abbc-d50f2e65c239" providerId="ADAL" clId="{C54E1837-9B91-44FB-A9E9-B3F30162162E}" dt="2025-12-23T14:09:08.405" v="5227" actId="20577"/>
          <ac:spMkLst>
            <pc:docMk/>
            <pc:sldMk cId="527723062" sldId="2147481599"/>
            <ac:spMk id="2" creationId="{43039272-47B5-DD6B-2239-ADB9BA0903F6}"/>
          </ac:spMkLst>
        </pc:spChg>
        <pc:spChg chg="mod">
          <ac:chgData name="Curty Fabien" userId="176efeda-ff73-4427-abbc-d50f2e65c239" providerId="ADAL" clId="{C54E1837-9B91-44FB-A9E9-B3F30162162E}" dt="2025-12-22T15:20:13.156" v="1661" actId="20577"/>
          <ac:spMkLst>
            <pc:docMk/>
            <pc:sldMk cId="527723062" sldId="2147481599"/>
            <ac:spMk id="7" creationId="{139473AA-868A-BF08-A474-F84AF263A789}"/>
          </ac:spMkLst>
        </pc:spChg>
        <pc:spChg chg="add mod">
          <ac:chgData name="Curty Fabien" userId="176efeda-ff73-4427-abbc-d50f2e65c239" providerId="ADAL" clId="{C54E1837-9B91-44FB-A9E9-B3F30162162E}" dt="2025-12-23T14:09:16.261" v="5246" actId="20577"/>
          <ac:spMkLst>
            <pc:docMk/>
            <pc:sldMk cId="527723062" sldId="2147481599"/>
            <ac:spMk id="9" creationId="{916D57CB-885C-98D1-BB41-20A9A7D25150}"/>
          </ac:spMkLst>
        </pc:spChg>
        <pc:spChg chg="add mod">
          <ac:chgData name="Curty Fabien" userId="176efeda-ff73-4427-abbc-d50f2e65c239" providerId="ADAL" clId="{C54E1837-9B91-44FB-A9E9-B3F30162162E}" dt="2025-12-22T15:33:26.259" v="1808" actId="20577"/>
          <ac:spMkLst>
            <pc:docMk/>
            <pc:sldMk cId="527723062" sldId="2147481599"/>
            <ac:spMk id="11" creationId="{4F06BA46-7C47-C11B-19FE-066498387A09}"/>
          </ac:spMkLst>
        </pc:spChg>
        <pc:spChg chg="add mod">
          <ac:chgData name="Curty Fabien" userId="176efeda-ff73-4427-abbc-d50f2e65c239" providerId="ADAL" clId="{C54E1837-9B91-44FB-A9E9-B3F30162162E}" dt="2025-12-22T15:33:47.359" v="1809"/>
          <ac:spMkLst>
            <pc:docMk/>
            <pc:sldMk cId="527723062" sldId="2147481599"/>
            <ac:spMk id="12" creationId="{A672C4D3-F7F2-E45C-D849-B49C904F5C8D}"/>
          </ac:spMkLst>
        </pc:spChg>
        <pc:spChg chg="add mod">
          <ac:chgData name="Curty Fabien" userId="176efeda-ff73-4427-abbc-d50f2e65c239" providerId="ADAL" clId="{C54E1837-9B91-44FB-A9E9-B3F30162162E}" dt="2025-12-22T15:33:56.506" v="1811"/>
          <ac:spMkLst>
            <pc:docMk/>
            <pc:sldMk cId="527723062" sldId="2147481599"/>
            <ac:spMk id="13" creationId="{117733AA-9F73-1CF2-B171-0D9F8DF4F95F}"/>
          </ac:spMkLst>
        </pc:spChg>
        <pc:spChg chg="mod">
          <ac:chgData name="Curty Fabien" userId="176efeda-ff73-4427-abbc-d50f2e65c239" providerId="ADAL" clId="{C54E1837-9B91-44FB-A9E9-B3F30162162E}" dt="2025-12-22T15:20:21.181" v="1667" actId="6549"/>
          <ac:spMkLst>
            <pc:docMk/>
            <pc:sldMk cId="527723062" sldId="2147481599"/>
            <ac:spMk id="89" creationId="{51189683-C1CB-3B06-E04E-57CC9173647D}"/>
          </ac:spMkLst>
        </pc:spChg>
        <pc:spChg chg="mod">
          <ac:chgData name="Curty Fabien" userId="176efeda-ff73-4427-abbc-d50f2e65c239" providerId="ADAL" clId="{C54E1837-9B91-44FB-A9E9-B3F30162162E}" dt="2025-12-22T15:20:25.061" v="1669" actId="20577"/>
          <ac:spMkLst>
            <pc:docMk/>
            <pc:sldMk cId="527723062" sldId="2147481599"/>
            <ac:spMk id="98" creationId="{C80DB49C-6953-7D25-5157-4350A7F625CE}"/>
          </ac:spMkLst>
        </pc:spChg>
        <pc:spChg chg="mod">
          <ac:chgData name="Curty Fabien" userId="176efeda-ff73-4427-abbc-d50f2e65c239" providerId="ADAL" clId="{C54E1837-9B91-44FB-A9E9-B3F30162162E}" dt="2025-12-22T15:20:28.354" v="1671" actId="20577"/>
          <ac:spMkLst>
            <pc:docMk/>
            <pc:sldMk cId="527723062" sldId="2147481599"/>
            <ac:spMk id="105" creationId="{75FFB002-FFB1-5C1F-DB8F-9790FF5424F7}"/>
          </ac:spMkLst>
        </pc:spChg>
        <pc:spChg chg="mod">
          <ac:chgData name="Curty Fabien" userId="176efeda-ff73-4427-abbc-d50f2e65c239" providerId="ADAL" clId="{C54E1837-9B91-44FB-A9E9-B3F30162162E}" dt="2025-12-22T15:20:40.789" v="1678" actId="20577"/>
          <ac:spMkLst>
            <pc:docMk/>
            <pc:sldMk cId="527723062" sldId="2147481599"/>
            <ac:spMk id="113" creationId="{14ADEB0B-C368-7A82-0FA5-A2232F44712B}"/>
          </ac:spMkLst>
        </pc:spChg>
        <pc:spChg chg="mod">
          <ac:chgData name="Curty Fabien" userId="176efeda-ff73-4427-abbc-d50f2e65c239" providerId="ADAL" clId="{C54E1837-9B91-44FB-A9E9-B3F30162162E}" dt="2025-12-22T15:20:45.095" v="1682" actId="20577"/>
          <ac:spMkLst>
            <pc:docMk/>
            <pc:sldMk cId="527723062" sldId="2147481599"/>
            <ac:spMk id="121" creationId="{D1A49674-5869-50CF-A11E-966FE43E0834}"/>
          </ac:spMkLst>
        </pc:spChg>
        <pc:spChg chg="add del mod">
          <ac:chgData name="Curty Fabien" userId="176efeda-ff73-4427-abbc-d50f2e65c239" providerId="ADAL" clId="{C54E1837-9B91-44FB-A9E9-B3F30162162E}" dt="2025-12-22T15:31:50.955" v="1761" actId="1076"/>
          <ac:spMkLst>
            <pc:docMk/>
            <pc:sldMk cId="527723062" sldId="2147481599"/>
            <ac:spMk id="166" creationId="{172FCED8-E5AE-1C64-D0D9-E4D4B5D5FFDB}"/>
          </ac:spMkLst>
        </pc:spChg>
        <pc:spChg chg="mod">
          <ac:chgData name="Curty Fabien" userId="176efeda-ff73-4427-abbc-d50f2e65c239" providerId="ADAL" clId="{C54E1837-9B91-44FB-A9E9-B3F30162162E}" dt="2025-12-22T15:20:51.617" v="1686" actId="20577"/>
          <ac:spMkLst>
            <pc:docMk/>
            <pc:sldMk cId="527723062" sldId="2147481599"/>
            <ac:spMk id="167" creationId="{DA5BDE37-829D-4E76-0928-C7AD1B4D2081}"/>
          </ac:spMkLst>
        </pc:spChg>
        <pc:spChg chg="mod topLvl">
          <ac:chgData name="Curty Fabien" userId="176efeda-ff73-4427-abbc-d50f2e65c239" providerId="ADAL" clId="{C54E1837-9B91-44FB-A9E9-B3F30162162E}" dt="2025-12-23T14:09:22.319" v="5261" actId="20577"/>
          <ac:spMkLst>
            <pc:docMk/>
            <pc:sldMk cId="527723062" sldId="2147481599"/>
            <ac:spMk id="169" creationId="{4B78F974-FDF1-E73F-A64F-15D03D92EC3B}"/>
          </ac:spMkLst>
        </pc:spChg>
        <pc:spChg chg="mod">
          <ac:chgData name="Curty Fabien" userId="176efeda-ff73-4427-abbc-d50f2e65c239" providerId="ADAL" clId="{C54E1837-9B91-44FB-A9E9-B3F30162162E}" dt="2025-12-22T15:25:53.903" v="1756" actId="6549"/>
          <ac:spMkLst>
            <pc:docMk/>
            <pc:sldMk cId="527723062" sldId="2147481599"/>
            <ac:spMk id="177" creationId="{C90BD14F-C4A5-C565-8311-4F02DFB6D24B}"/>
          </ac:spMkLst>
        </pc:spChg>
      </pc:sldChg>
      <pc:sldChg chg="addSp delSp modSp add del mod ord delAnim modAnim">
        <pc:chgData name="Curty Fabien" userId="176efeda-ff73-4427-abbc-d50f2e65c239" providerId="ADAL" clId="{C54E1837-9B91-44FB-A9E9-B3F30162162E}" dt="2026-01-05T18:14:59.353" v="5694" actId="47"/>
        <pc:sldMkLst>
          <pc:docMk/>
          <pc:sldMk cId="256378761" sldId="2147481600"/>
        </pc:sldMkLst>
      </pc:sldChg>
      <pc:sldChg chg="add">
        <pc:chgData name="Curty Fabien" userId="176efeda-ff73-4427-abbc-d50f2e65c239" providerId="ADAL" clId="{C54E1837-9B91-44FB-A9E9-B3F30162162E}" dt="2025-12-23T08:09:30.944" v="2045" actId="2890"/>
        <pc:sldMkLst>
          <pc:docMk/>
          <pc:sldMk cId="2530871455" sldId="2147481604"/>
        </pc:sldMkLst>
      </pc:sldChg>
      <pc:sldChg chg="addSp delSp modSp add mod modAnim">
        <pc:chgData name="Curty Fabien" userId="176efeda-ff73-4427-abbc-d50f2e65c239" providerId="ADAL" clId="{C54E1837-9B91-44FB-A9E9-B3F30162162E}" dt="2025-12-23T13:34:16.537" v="4945" actId="20577"/>
        <pc:sldMkLst>
          <pc:docMk/>
          <pc:sldMk cId="1743341003" sldId="2147481605"/>
        </pc:sldMkLst>
        <pc:spChg chg="add mod">
          <ac:chgData name="Curty Fabien" userId="176efeda-ff73-4427-abbc-d50f2e65c239" providerId="ADAL" clId="{C54E1837-9B91-44FB-A9E9-B3F30162162E}" dt="2025-12-23T13:34:16.537" v="4945" actId="20577"/>
          <ac:spMkLst>
            <pc:docMk/>
            <pc:sldMk cId="1743341003" sldId="2147481605"/>
            <ac:spMk id="2" creationId="{77A0F565-5D8B-DB11-72E7-C94168BF561B}"/>
          </ac:spMkLst>
        </pc:spChg>
      </pc:sldChg>
      <pc:sldChg chg="addSp delSp modSp add mod ord modAnim modShow">
        <pc:chgData name="Curty Fabien" userId="176efeda-ff73-4427-abbc-d50f2e65c239" providerId="ADAL" clId="{C54E1837-9B91-44FB-A9E9-B3F30162162E}" dt="2025-12-23T13:36:00.594" v="4979" actId="20577"/>
        <pc:sldMkLst>
          <pc:docMk/>
          <pc:sldMk cId="2718993752" sldId="2147481606"/>
        </pc:sldMkLst>
        <pc:spChg chg="mod">
          <ac:chgData name="Curty Fabien" userId="176efeda-ff73-4427-abbc-d50f2e65c239" providerId="ADAL" clId="{C54E1837-9B91-44FB-A9E9-B3F30162162E}" dt="2025-12-23T13:17:41.280" v="3669" actId="313"/>
          <ac:spMkLst>
            <pc:docMk/>
            <pc:sldMk cId="2718993752" sldId="2147481606"/>
            <ac:spMk id="2" creationId="{D672F22A-F537-788E-B841-22087BDCA1F1}"/>
          </ac:spMkLst>
        </pc:spChg>
        <pc:spChg chg="add mod">
          <ac:chgData name="Curty Fabien" userId="176efeda-ff73-4427-abbc-d50f2e65c239" providerId="ADAL" clId="{C54E1837-9B91-44FB-A9E9-B3F30162162E}" dt="2025-12-23T13:36:00.594" v="4979" actId="20577"/>
          <ac:spMkLst>
            <pc:docMk/>
            <pc:sldMk cId="2718993752" sldId="2147481606"/>
            <ac:spMk id="4" creationId="{BD349340-17E1-3633-1919-B6C13555DDC7}"/>
          </ac:spMkLst>
        </pc:spChg>
      </pc:sldChg>
      <pc:sldChg chg="modNotesTx">
        <pc:chgData name="Curty Fabien" userId="176efeda-ff73-4427-abbc-d50f2e65c239" providerId="ADAL" clId="{C54E1837-9B91-44FB-A9E9-B3F30162162E}" dt="2026-01-05T18:17:37.964" v="5720" actId="20577"/>
        <pc:sldMkLst>
          <pc:docMk/>
          <pc:sldMk cId="1330548199" sldId="2147481608"/>
        </pc:sldMkLst>
      </pc:sldChg>
      <pc:sldChg chg="new add del">
        <pc:chgData name="Curty Fabien" userId="176efeda-ff73-4427-abbc-d50f2e65c239" providerId="ADAL" clId="{C54E1837-9B91-44FB-A9E9-B3F30162162E}" dt="2026-01-05T18:06:22.265" v="5567" actId="680"/>
        <pc:sldMkLst>
          <pc:docMk/>
          <pc:sldMk cId="660478569" sldId="2147481611"/>
        </pc:sldMkLst>
      </pc:sldChg>
      <pc:sldMasterChg chg="delSldLayout">
        <pc:chgData name="Curty Fabien" userId="176efeda-ff73-4427-abbc-d50f2e65c239" providerId="ADAL" clId="{C54E1837-9B91-44FB-A9E9-B3F30162162E}" dt="2025-12-22T13:20:20.115" v="712" actId="47"/>
        <pc:sldMasterMkLst>
          <pc:docMk/>
          <pc:sldMasterMk cId="1567364177" sldId="2147483820"/>
        </pc:sldMasterMkLst>
      </pc:sldMasterChg>
    </pc:docChg>
  </pc:docChgLst>
  <pc:docChgLst>
    <pc:chgData name="Käser, Olivier-FFB-GROUP" userId="6b38d9a6-bac3-44e6-b51a-9d3c1f5d1667" providerId="ADAL" clId="{2A11CC8A-73DA-43E5-8817-269C6AF9D7BB}"/>
    <pc:docChg chg="custSel addSld modSld">
      <pc:chgData name="Käser, Olivier-FFB-GROUP" userId="6b38d9a6-bac3-44e6-b51a-9d3c1f5d1667" providerId="ADAL" clId="{2A11CC8A-73DA-43E5-8817-269C6AF9D7BB}" dt="2026-01-04T16:54:48.071" v="284" actId="20577"/>
      <pc:docMkLst>
        <pc:docMk/>
      </pc:docMkLst>
      <pc:sldChg chg="modSp mod">
        <pc:chgData name="Käser, Olivier-FFB-GROUP" userId="6b38d9a6-bac3-44e6-b51a-9d3c1f5d1667" providerId="ADAL" clId="{2A11CC8A-73DA-43E5-8817-269C6AF9D7BB}" dt="2026-01-04T16:46:01.316" v="278" actId="1076"/>
        <pc:sldMkLst>
          <pc:docMk/>
          <pc:sldMk cId="0" sldId="257"/>
        </pc:sldMkLst>
        <pc:spChg chg="mod">
          <ac:chgData name="Käser, Olivier-FFB-GROUP" userId="6b38d9a6-bac3-44e6-b51a-9d3c1f5d1667" providerId="ADAL" clId="{2A11CC8A-73DA-43E5-8817-269C6AF9D7BB}" dt="2026-01-04T16:46:01.316" v="278" actId="1076"/>
          <ac:spMkLst>
            <pc:docMk/>
            <pc:sldMk cId="0" sldId="257"/>
            <ac:spMk id="2050" creationId="{0D5221FE-DC68-4040-894E-1032F960A4FE}"/>
          </ac:spMkLst>
        </pc:spChg>
      </pc:sldChg>
      <pc:sldChg chg="addSp modSp mod">
        <pc:chgData name="Käser, Olivier-FFB-GROUP" userId="6b38d9a6-bac3-44e6-b51a-9d3c1f5d1667" providerId="ADAL" clId="{2A11CC8A-73DA-43E5-8817-269C6AF9D7BB}" dt="2026-01-04T16:48:19.944" v="283" actId="14100"/>
        <pc:sldMkLst>
          <pc:docMk/>
          <pc:sldMk cId="1061813852" sldId="260"/>
        </pc:sldMkLst>
        <pc:picChg chg="add">
          <ac:chgData name="Käser, Olivier-FFB-GROUP" userId="6b38d9a6-bac3-44e6-b51a-9d3c1f5d1667" providerId="ADAL" clId="{2A11CC8A-73DA-43E5-8817-269C6AF9D7BB}" dt="2026-01-04T16:47:46.605" v="279"/>
          <ac:picMkLst>
            <pc:docMk/>
            <pc:sldMk cId="1061813852" sldId="260"/>
            <ac:picMk id="6" creationId="{DCF1B573-3A86-1AB5-E797-3D4A10B3CF37}"/>
          </ac:picMkLst>
        </pc:picChg>
        <pc:picChg chg="add mod">
          <ac:chgData name="Käser, Olivier-FFB-GROUP" userId="6b38d9a6-bac3-44e6-b51a-9d3c1f5d1667" providerId="ADAL" clId="{2A11CC8A-73DA-43E5-8817-269C6AF9D7BB}" dt="2026-01-04T16:48:19.944" v="283" actId="14100"/>
          <ac:picMkLst>
            <pc:docMk/>
            <pc:sldMk cId="1061813852" sldId="260"/>
            <ac:picMk id="7" creationId="{FC45A7E8-F4BD-1059-75D0-43ACDD624B0B}"/>
          </ac:picMkLst>
        </pc:picChg>
      </pc:sldChg>
      <pc:sldChg chg="addSp modSp mod">
        <pc:chgData name="Käser, Olivier-FFB-GROUP" userId="6b38d9a6-bac3-44e6-b51a-9d3c1f5d1667" providerId="ADAL" clId="{2A11CC8A-73DA-43E5-8817-269C6AF9D7BB}" dt="2026-01-04T16:38:55.588" v="237" actId="1076"/>
        <pc:sldMkLst>
          <pc:docMk/>
          <pc:sldMk cId="2990555898" sldId="11058"/>
        </pc:sldMkLst>
        <pc:picChg chg="add mod">
          <ac:chgData name="Käser, Olivier-FFB-GROUP" userId="6b38d9a6-bac3-44e6-b51a-9d3c1f5d1667" providerId="ADAL" clId="{2A11CC8A-73DA-43E5-8817-269C6AF9D7BB}" dt="2026-01-04T16:38:41.276" v="234" actId="1076"/>
          <ac:picMkLst>
            <pc:docMk/>
            <pc:sldMk cId="2990555898" sldId="11058"/>
            <ac:picMk id="3" creationId="{100371ED-F4A3-68B0-C172-FA95996D5487}"/>
          </ac:picMkLst>
        </pc:picChg>
        <pc:picChg chg="add mod">
          <ac:chgData name="Käser, Olivier-FFB-GROUP" userId="6b38d9a6-bac3-44e6-b51a-9d3c1f5d1667" providerId="ADAL" clId="{2A11CC8A-73DA-43E5-8817-269C6AF9D7BB}" dt="2026-01-04T16:38:48.808" v="235" actId="1076"/>
          <ac:picMkLst>
            <pc:docMk/>
            <pc:sldMk cId="2990555898" sldId="11058"/>
            <ac:picMk id="4" creationId="{8021BAD5-9661-AAC5-CD2A-C3CD90FF3D1F}"/>
          </ac:picMkLst>
        </pc:picChg>
        <pc:picChg chg="add mod">
          <ac:chgData name="Käser, Olivier-FFB-GROUP" userId="6b38d9a6-bac3-44e6-b51a-9d3c1f5d1667" providerId="ADAL" clId="{2A11CC8A-73DA-43E5-8817-269C6AF9D7BB}" dt="2026-01-04T16:38:55.588" v="237" actId="1076"/>
          <ac:picMkLst>
            <pc:docMk/>
            <pc:sldMk cId="2990555898" sldId="11058"/>
            <ac:picMk id="5" creationId="{67E4DBD7-B46A-E982-8FD3-781F86D8D0D7}"/>
          </ac:picMkLst>
        </pc:picChg>
        <pc:picChg chg="add mod">
          <ac:chgData name="Käser, Olivier-FFB-GROUP" userId="6b38d9a6-bac3-44e6-b51a-9d3c1f5d1667" providerId="ADAL" clId="{2A11CC8A-73DA-43E5-8817-269C6AF9D7BB}" dt="2026-01-04T16:38:52.046" v="236" actId="1076"/>
          <ac:picMkLst>
            <pc:docMk/>
            <pc:sldMk cId="2990555898" sldId="11058"/>
            <ac:picMk id="6" creationId="{CA4A2621-DF3D-0BCA-F31B-D997B678D491}"/>
          </ac:picMkLst>
        </pc:picChg>
        <pc:picChg chg="add mod">
          <ac:chgData name="Käser, Olivier-FFB-GROUP" userId="6b38d9a6-bac3-44e6-b51a-9d3c1f5d1667" providerId="ADAL" clId="{2A11CC8A-73DA-43E5-8817-269C6AF9D7BB}" dt="2026-01-04T16:38:21.371" v="230" actId="1076"/>
          <ac:picMkLst>
            <pc:docMk/>
            <pc:sldMk cId="2990555898" sldId="11058"/>
            <ac:picMk id="8" creationId="{97C9C77F-63CC-142D-1F21-65C6C26D10DC}"/>
          </ac:picMkLst>
        </pc:picChg>
      </pc:sldChg>
      <pc:sldChg chg="modSp mod">
        <pc:chgData name="Käser, Olivier-FFB-GROUP" userId="6b38d9a6-bac3-44e6-b51a-9d3c1f5d1667" providerId="ADAL" clId="{2A11CC8A-73DA-43E5-8817-269C6AF9D7BB}" dt="2026-01-04T16:54:48.071" v="284" actId="20577"/>
        <pc:sldMkLst>
          <pc:docMk/>
          <pc:sldMk cId="256378761" sldId="2147481600"/>
        </pc:sldMkLst>
        <pc:spChg chg="mod">
          <ac:chgData name="Käser, Olivier-FFB-GROUP" userId="6b38d9a6-bac3-44e6-b51a-9d3c1f5d1667" providerId="ADAL" clId="{2A11CC8A-73DA-43E5-8817-269C6AF9D7BB}" dt="2026-01-04T16:54:48.071" v="284" actId="20577"/>
          <ac:spMkLst>
            <pc:docMk/>
            <pc:sldMk cId="256378761" sldId="2147481600"/>
            <ac:spMk id="2" creationId="{61784389-999D-324B-30D6-995B02CE749E}"/>
          </ac:spMkLst>
        </pc:spChg>
      </pc:sldChg>
      <pc:sldChg chg="addSp delSp modSp add mod delAnim">
        <pc:chgData name="Käser, Olivier-FFB-GROUP" userId="6b38d9a6-bac3-44e6-b51a-9d3c1f5d1667" providerId="ADAL" clId="{2A11CC8A-73DA-43E5-8817-269C6AF9D7BB}" dt="2026-01-04T16:31:14.035" v="200" actId="255"/>
        <pc:sldMkLst>
          <pc:docMk/>
          <pc:sldMk cId="355795064" sldId="2147481607"/>
        </pc:sldMkLst>
        <pc:spChg chg="del">
          <ac:chgData name="Käser, Olivier-FFB-GROUP" userId="6b38d9a6-bac3-44e6-b51a-9d3c1f5d1667" providerId="ADAL" clId="{2A11CC8A-73DA-43E5-8817-269C6AF9D7BB}" dt="2026-01-04T16:01:49.063" v="2" actId="478"/>
          <ac:spMkLst>
            <pc:docMk/>
            <pc:sldMk cId="355795064" sldId="2147481607"/>
            <ac:spMk id="2" creationId="{2B007CE6-B3EA-D20C-9334-AEEC50E2E5A6}"/>
          </ac:spMkLst>
        </pc:spChg>
        <pc:spChg chg="add mod">
          <ac:chgData name="Käser, Olivier-FFB-GROUP" userId="6b38d9a6-bac3-44e6-b51a-9d3c1f5d1667" providerId="ADAL" clId="{2A11CC8A-73DA-43E5-8817-269C6AF9D7BB}" dt="2026-01-04T16:06:04.725" v="26" actId="14100"/>
          <ac:spMkLst>
            <pc:docMk/>
            <pc:sldMk cId="355795064" sldId="2147481607"/>
            <ac:spMk id="5" creationId="{AEE89C74-AE53-D4AA-0187-19179360B82E}"/>
          </ac:spMkLst>
        </pc:spChg>
        <pc:spChg chg="del">
          <ac:chgData name="Käser, Olivier-FFB-GROUP" userId="6b38d9a6-bac3-44e6-b51a-9d3c1f5d1667" providerId="ADAL" clId="{2A11CC8A-73DA-43E5-8817-269C6AF9D7BB}" dt="2026-01-04T16:01:49.063" v="2" actId="478"/>
          <ac:spMkLst>
            <pc:docMk/>
            <pc:sldMk cId="355795064" sldId="2147481607"/>
            <ac:spMk id="7" creationId="{B7292B1F-C2A4-917E-7BD7-E7E6C6A794C7}"/>
          </ac:spMkLst>
        </pc:spChg>
        <pc:spChg chg="del">
          <ac:chgData name="Käser, Olivier-FFB-GROUP" userId="6b38d9a6-bac3-44e6-b51a-9d3c1f5d1667" providerId="ADAL" clId="{2A11CC8A-73DA-43E5-8817-269C6AF9D7BB}" dt="2026-01-04T16:01:49.063" v="2" actId="478"/>
          <ac:spMkLst>
            <pc:docMk/>
            <pc:sldMk cId="355795064" sldId="2147481607"/>
            <ac:spMk id="9" creationId="{ED89284D-0597-B193-07C5-CA4404884734}"/>
          </ac:spMkLst>
        </pc:spChg>
        <pc:spChg chg="mod">
          <ac:chgData name="Käser, Olivier-FFB-GROUP" userId="6b38d9a6-bac3-44e6-b51a-9d3c1f5d1667" providerId="ADAL" clId="{2A11CC8A-73DA-43E5-8817-269C6AF9D7BB}" dt="2026-01-04T16:12:26.947" v="68" actId="20577"/>
          <ac:spMkLst>
            <pc:docMk/>
            <pc:sldMk cId="355795064" sldId="2147481607"/>
            <ac:spMk id="11" creationId="{30EB1A04-B9ED-8C54-AFB0-0D6C136E71E0}"/>
          </ac:spMkLst>
        </pc:spChg>
        <pc:spChg chg="del">
          <ac:chgData name="Käser, Olivier-FFB-GROUP" userId="6b38d9a6-bac3-44e6-b51a-9d3c1f5d1667" providerId="ADAL" clId="{2A11CC8A-73DA-43E5-8817-269C6AF9D7BB}" dt="2026-01-04T16:01:49.063" v="2" actId="478"/>
          <ac:spMkLst>
            <pc:docMk/>
            <pc:sldMk cId="355795064" sldId="2147481607"/>
            <ac:spMk id="89" creationId="{57FDAC8C-8AD3-1FC3-0307-410F8EFA0B52}"/>
          </ac:spMkLst>
        </pc:spChg>
        <pc:spChg chg="del">
          <ac:chgData name="Käser, Olivier-FFB-GROUP" userId="6b38d9a6-bac3-44e6-b51a-9d3c1f5d1667" providerId="ADAL" clId="{2A11CC8A-73DA-43E5-8817-269C6AF9D7BB}" dt="2026-01-04T16:01:49.063" v="2" actId="478"/>
          <ac:spMkLst>
            <pc:docMk/>
            <pc:sldMk cId="355795064" sldId="2147481607"/>
            <ac:spMk id="98" creationId="{3AEE9AD0-EC03-56F8-BEA6-B972281005D4}"/>
          </ac:spMkLst>
        </pc:spChg>
        <pc:spChg chg="del">
          <ac:chgData name="Käser, Olivier-FFB-GROUP" userId="6b38d9a6-bac3-44e6-b51a-9d3c1f5d1667" providerId="ADAL" clId="{2A11CC8A-73DA-43E5-8817-269C6AF9D7BB}" dt="2026-01-04T16:01:49.063" v="2" actId="478"/>
          <ac:spMkLst>
            <pc:docMk/>
            <pc:sldMk cId="355795064" sldId="2147481607"/>
            <ac:spMk id="105" creationId="{AB583EB1-BACD-26C4-5CB8-3911CEA4843E}"/>
          </ac:spMkLst>
        </pc:spChg>
        <pc:spChg chg="del">
          <ac:chgData name="Käser, Olivier-FFB-GROUP" userId="6b38d9a6-bac3-44e6-b51a-9d3c1f5d1667" providerId="ADAL" clId="{2A11CC8A-73DA-43E5-8817-269C6AF9D7BB}" dt="2026-01-04T16:01:49.063" v="2" actId="478"/>
          <ac:spMkLst>
            <pc:docMk/>
            <pc:sldMk cId="355795064" sldId="2147481607"/>
            <ac:spMk id="113" creationId="{223FDFB5-1542-D7C7-72A4-8F1CC86E81A7}"/>
          </ac:spMkLst>
        </pc:spChg>
        <pc:spChg chg="del">
          <ac:chgData name="Käser, Olivier-FFB-GROUP" userId="6b38d9a6-bac3-44e6-b51a-9d3c1f5d1667" providerId="ADAL" clId="{2A11CC8A-73DA-43E5-8817-269C6AF9D7BB}" dt="2026-01-04T16:01:49.063" v="2" actId="478"/>
          <ac:spMkLst>
            <pc:docMk/>
            <pc:sldMk cId="355795064" sldId="2147481607"/>
            <ac:spMk id="121" creationId="{32027BC5-BFF2-030A-950C-CA39CC36FECA}"/>
          </ac:spMkLst>
        </pc:spChg>
        <pc:spChg chg="del">
          <ac:chgData name="Käser, Olivier-FFB-GROUP" userId="6b38d9a6-bac3-44e6-b51a-9d3c1f5d1667" providerId="ADAL" clId="{2A11CC8A-73DA-43E5-8817-269C6AF9D7BB}" dt="2026-01-04T16:01:36.566" v="1" actId="478"/>
          <ac:spMkLst>
            <pc:docMk/>
            <pc:sldMk cId="355795064" sldId="2147481607"/>
            <ac:spMk id="166" creationId="{10F5C99F-BBBB-4BEC-B4DA-1480B395F609}"/>
          </ac:spMkLst>
        </pc:spChg>
        <pc:spChg chg="del">
          <ac:chgData name="Käser, Olivier-FFB-GROUP" userId="6b38d9a6-bac3-44e6-b51a-9d3c1f5d1667" providerId="ADAL" clId="{2A11CC8A-73DA-43E5-8817-269C6AF9D7BB}" dt="2026-01-04T16:01:49.063" v="2" actId="478"/>
          <ac:spMkLst>
            <pc:docMk/>
            <pc:sldMk cId="355795064" sldId="2147481607"/>
            <ac:spMk id="167" creationId="{9E740301-14F5-208F-4399-86D4B1255B3B}"/>
          </ac:spMkLst>
        </pc:spChg>
        <pc:spChg chg="del">
          <ac:chgData name="Käser, Olivier-FFB-GROUP" userId="6b38d9a6-bac3-44e6-b51a-9d3c1f5d1667" providerId="ADAL" clId="{2A11CC8A-73DA-43E5-8817-269C6AF9D7BB}" dt="2026-01-04T16:01:49.063" v="2" actId="478"/>
          <ac:spMkLst>
            <pc:docMk/>
            <pc:sldMk cId="355795064" sldId="2147481607"/>
            <ac:spMk id="169" creationId="{ECCCEEB6-66C3-AF16-C329-BCB1CEB5C703}"/>
          </ac:spMkLst>
        </pc:spChg>
        <pc:graphicFrameChg chg="add mod">
          <ac:chgData name="Käser, Olivier-FFB-GROUP" userId="6b38d9a6-bac3-44e6-b51a-9d3c1f5d1667" providerId="ADAL" clId="{2A11CC8A-73DA-43E5-8817-269C6AF9D7BB}" dt="2026-01-04T16:31:14.035" v="200" actId="255"/>
          <ac:graphicFrameMkLst>
            <pc:docMk/>
            <pc:sldMk cId="355795064" sldId="2147481607"/>
            <ac:graphicFrameMk id="3" creationId="{2348EC83-9A03-5A4F-B8FD-A7B3AF2A8C22}"/>
          </ac:graphicFrameMkLst>
        </pc:graphicFrameChg>
        <pc:graphicFrameChg chg="add mod">
          <ac:chgData name="Käser, Olivier-FFB-GROUP" userId="6b38d9a6-bac3-44e6-b51a-9d3c1f5d1667" providerId="ADAL" clId="{2A11CC8A-73DA-43E5-8817-269C6AF9D7BB}" dt="2026-01-04T16:12:04.929" v="53" actId="20577"/>
          <ac:graphicFrameMkLst>
            <pc:docMk/>
            <pc:sldMk cId="355795064" sldId="2147481607"/>
            <ac:graphicFrameMk id="4" creationId="{21DFF6E6-5E65-8BFA-2141-A24BDA590261}"/>
          </ac:graphicFrameMkLst>
        </pc:graphicFrameChg>
      </pc:sldChg>
      <pc:sldChg chg="addSp delSp modSp add mod">
        <pc:chgData name="Käser, Olivier-FFB-GROUP" userId="6b38d9a6-bac3-44e6-b51a-9d3c1f5d1667" providerId="ADAL" clId="{2A11CC8A-73DA-43E5-8817-269C6AF9D7BB}" dt="2026-01-04T16:26:14.367" v="170" actId="6549"/>
        <pc:sldMkLst>
          <pc:docMk/>
          <pc:sldMk cId="1330548199" sldId="2147481608"/>
        </pc:sldMkLst>
        <pc:spChg chg="add del mod">
          <ac:chgData name="Käser, Olivier-FFB-GROUP" userId="6b38d9a6-bac3-44e6-b51a-9d3c1f5d1667" providerId="ADAL" clId="{2A11CC8A-73DA-43E5-8817-269C6AF9D7BB}" dt="2026-01-04T16:13:53.147" v="81" actId="478"/>
          <ac:spMkLst>
            <pc:docMk/>
            <pc:sldMk cId="1330548199" sldId="2147481608"/>
            <ac:spMk id="6" creationId="{2FA34801-561B-5BA5-69FC-68BE5ADC1398}"/>
          </ac:spMkLst>
        </pc:spChg>
        <pc:spChg chg="mod">
          <ac:chgData name="Käser, Olivier-FFB-GROUP" userId="6b38d9a6-bac3-44e6-b51a-9d3c1f5d1667" providerId="ADAL" clId="{2A11CC8A-73DA-43E5-8817-269C6AF9D7BB}" dt="2026-01-04T16:13:02.783" v="76" actId="20577"/>
          <ac:spMkLst>
            <pc:docMk/>
            <pc:sldMk cId="1330548199" sldId="2147481608"/>
            <ac:spMk id="11" creationId="{F9E8AB4C-6BA7-4660-90DC-5B8C5BAE87FA}"/>
          </ac:spMkLst>
        </pc:spChg>
        <pc:graphicFrameChg chg="del">
          <ac:chgData name="Käser, Olivier-FFB-GROUP" userId="6b38d9a6-bac3-44e6-b51a-9d3c1f5d1667" providerId="ADAL" clId="{2A11CC8A-73DA-43E5-8817-269C6AF9D7BB}" dt="2026-01-04T16:12:54.463" v="71" actId="478"/>
          <ac:graphicFrameMkLst>
            <pc:docMk/>
            <pc:sldMk cId="1330548199" sldId="2147481608"/>
            <ac:graphicFrameMk id="3" creationId="{E0A4B6E8-1725-C678-5570-55B08ECED282}"/>
          </ac:graphicFrameMkLst>
        </pc:graphicFrameChg>
        <pc:graphicFrameChg chg="del">
          <ac:chgData name="Käser, Olivier-FFB-GROUP" userId="6b38d9a6-bac3-44e6-b51a-9d3c1f5d1667" providerId="ADAL" clId="{2A11CC8A-73DA-43E5-8817-269C6AF9D7BB}" dt="2026-01-04T16:12:52.594" v="70" actId="478"/>
          <ac:graphicFrameMkLst>
            <pc:docMk/>
            <pc:sldMk cId="1330548199" sldId="2147481608"/>
            <ac:graphicFrameMk id="4" creationId="{40340B78-FE95-2DF1-453C-EF1896716CAE}"/>
          </ac:graphicFrameMkLst>
        </pc:graphicFrameChg>
        <pc:graphicFrameChg chg="add mod">
          <ac:chgData name="Käser, Olivier-FFB-GROUP" userId="6b38d9a6-bac3-44e6-b51a-9d3c1f5d1667" providerId="ADAL" clId="{2A11CC8A-73DA-43E5-8817-269C6AF9D7BB}" dt="2026-01-04T16:26:10.925" v="164" actId="6549"/>
          <ac:graphicFrameMkLst>
            <pc:docMk/>
            <pc:sldMk cId="1330548199" sldId="2147481608"/>
            <ac:graphicFrameMk id="7" creationId="{34CF96E8-B53C-AA25-997A-2CA4887220FD}"/>
          </ac:graphicFrameMkLst>
        </pc:graphicFrameChg>
        <pc:graphicFrameChg chg="add mod">
          <ac:chgData name="Käser, Olivier-FFB-GROUP" userId="6b38d9a6-bac3-44e6-b51a-9d3c1f5d1667" providerId="ADAL" clId="{2A11CC8A-73DA-43E5-8817-269C6AF9D7BB}" dt="2026-01-04T16:26:14.367" v="170" actId="6549"/>
          <ac:graphicFrameMkLst>
            <pc:docMk/>
            <pc:sldMk cId="1330548199" sldId="2147481608"/>
            <ac:graphicFrameMk id="8" creationId="{D2E0BD3C-A6B6-FCC7-E302-CE5F5D619FF1}"/>
          </ac:graphicFrameMkLst>
        </pc:graphicFrameChg>
      </pc:sldChg>
      <pc:sldChg chg="addSp delSp modSp add mod">
        <pc:chgData name="Käser, Olivier-FFB-GROUP" userId="6b38d9a6-bac3-44e6-b51a-9d3c1f5d1667" providerId="ADAL" clId="{2A11CC8A-73DA-43E5-8817-269C6AF9D7BB}" dt="2026-01-04T16:30:04.387" v="199"/>
        <pc:sldMkLst>
          <pc:docMk/>
          <pc:sldMk cId="2800651106" sldId="2147481609"/>
        </pc:sldMkLst>
        <pc:spChg chg="mod">
          <ac:chgData name="Käser, Olivier-FFB-GROUP" userId="6b38d9a6-bac3-44e6-b51a-9d3c1f5d1667" providerId="ADAL" clId="{2A11CC8A-73DA-43E5-8817-269C6AF9D7BB}" dt="2026-01-04T16:24:20.040" v="125" actId="20577"/>
          <ac:spMkLst>
            <pc:docMk/>
            <pc:sldMk cId="2800651106" sldId="2147481609"/>
            <ac:spMk id="11" creationId="{1D36ACD4-0D84-2A21-9EB2-B47F9D7040F4}"/>
          </ac:spMkLst>
        </pc:spChg>
        <pc:graphicFrameChg chg="add mod">
          <ac:chgData name="Käser, Olivier-FFB-GROUP" userId="6b38d9a6-bac3-44e6-b51a-9d3c1f5d1667" providerId="ADAL" clId="{2A11CC8A-73DA-43E5-8817-269C6AF9D7BB}" dt="2026-01-04T16:25:58.868" v="158" actId="14100"/>
          <ac:graphicFrameMkLst>
            <pc:docMk/>
            <pc:sldMk cId="2800651106" sldId="2147481609"/>
            <ac:graphicFrameMk id="2" creationId="{7E7A534A-217A-7587-7201-57BE7AE53E07}"/>
          </ac:graphicFrameMkLst>
        </pc:graphicFrameChg>
        <pc:graphicFrameChg chg="add mod">
          <ac:chgData name="Käser, Olivier-FFB-GROUP" userId="6b38d9a6-bac3-44e6-b51a-9d3c1f5d1667" providerId="ADAL" clId="{2A11CC8A-73DA-43E5-8817-269C6AF9D7BB}" dt="2026-01-04T16:30:04.387" v="199"/>
          <ac:graphicFrameMkLst>
            <pc:docMk/>
            <pc:sldMk cId="2800651106" sldId="2147481609"/>
            <ac:graphicFrameMk id="3" creationId="{4DF82610-2B04-94B2-2B6C-6526A41449AF}"/>
          </ac:graphicFrameMkLst>
        </pc:graphicFrameChg>
        <pc:graphicFrameChg chg="del">
          <ac:chgData name="Käser, Olivier-FFB-GROUP" userId="6b38d9a6-bac3-44e6-b51a-9d3c1f5d1667" providerId="ADAL" clId="{2A11CC8A-73DA-43E5-8817-269C6AF9D7BB}" dt="2026-01-04T16:24:29.320" v="126" actId="478"/>
          <ac:graphicFrameMkLst>
            <pc:docMk/>
            <pc:sldMk cId="2800651106" sldId="2147481609"/>
            <ac:graphicFrameMk id="7" creationId="{BE67CC40-8F6C-D7A7-6AE8-6DFD14C9ABBE}"/>
          </ac:graphicFrameMkLst>
        </pc:graphicFrameChg>
        <pc:graphicFrameChg chg="del">
          <ac:chgData name="Käser, Olivier-FFB-GROUP" userId="6b38d9a6-bac3-44e6-b51a-9d3c1f5d1667" providerId="ADAL" clId="{2A11CC8A-73DA-43E5-8817-269C6AF9D7BB}" dt="2026-01-04T16:24:31.223" v="127" actId="478"/>
          <ac:graphicFrameMkLst>
            <pc:docMk/>
            <pc:sldMk cId="2800651106" sldId="2147481609"/>
            <ac:graphicFrameMk id="8" creationId="{F9B1B2C5-EB98-4C2F-2272-E807E799A8A9}"/>
          </ac:graphicFrameMkLst>
        </pc:graphicFrameChg>
      </pc:sldChg>
      <pc:sldChg chg="delSp modSp add mod">
        <pc:chgData name="Käser, Olivier-FFB-GROUP" userId="6b38d9a6-bac3-44e6-b51a-9d3c1f5d1667" providerId="ADAL" clId="{2A11CC8A-73DA-43E5-8817-269C6AF9D7BB}" dt="2026-01-04T16:39:59.088" v="239" actId="14100"/>
        <pc:sldMkLst>
          <pc:docMk/>
          <pc:sldMk cId="2265191674" sldId="2147481610"/>
        </pc:sldMkLst>
        <pc:spChg chg="del mod">
          <ac:chgData name="Käser, Olivier-FFB-GROUP" userId="6b38d9a6-bac3-44e6-b51a-9d3c1f5d1667" providerId="ADAL" clId="{2A11CC8A-73DA-43E5-8817-269C6AF9D7BB}" dt="2026-01-04T16:32:01.082" v="204" actId="478"/>
          <ac:spMkLst>
            <pc:docMk/>
            <pc:sldMk cId="2265191674" sldId="2147481610"/>
            <ac:spMk id="5" creationId="{AD054277-00E2-D110-333E-74A83DB946DF}"/>
          </ac:spMkLst>
        </pc:spChg>
        <pc:spChg chg="mod">
          <ac:chgData name="Käser, Olivier-FFB-GROUP" userId="6b38d9a6-bac3-44e6-b51a-9d3c1f5d1667" providerId="ADAL" clId="{2A11CC8A-73DA-43E5-8817-269C6AF9D7BB}" dt="2026-01-04T16:32:12.771" v="210" actId="20577"/>
          <ac:spMkLst>
            <pc:docMk/>
            <pc:sldMk cId="2265191674" sldId="2147481610"/>
            <ac:spMk id="11" creationId="{CEC90D79-5349-3309-2DC7-8AED8661620B}"/>
          </ac:spMkLst>
        </pc:spChg>
        <pc:graphicFrameChg chg="del">
          <ac:chgData name="Käser, Olivier-FFB-GROUP" userId="6b38d9a6-bac3-44e6-b51a-9d3c1f5d1667" providerId="ADAL" clId="{2A11CC8A-73DA-43E5-8817-269C6AF9D7BB}" dt="2026-01-04T16:31:58.676" v="203" actId="478"/>
          <ac:graphicFrameMkLst>
            <pc:docMk/>
            <pc:sldMk cId="2265191674" sldId="2147481610"/>
            <ac:graphicFrameMk id="2" creationId="{92BD1DA8-10BF-0538-6C8F-005E74A1857A}"/>
          </ac:graphicFrameMkLst>
        </pc:graphicFrameChg>
        <pc:graphicFrameChg chg="mod">
          <ac:chgData name="Käser, Olivier-FFB-GROUP" userId="6b38d9a6-bac3-44e6-b51a-9d3c1f5d1667" providerId="ADAL" clId="{2A11CC8A-73DA-43E5-8817-269C6AF9D7BB}" dt="2026-01-04T16:39:59.088" v="239" actId="14100"/>
          <ac:graphicFrameMkLst>
            <pc:docMk/>
            <pc:sldMk cId="2265191674" sldId="2147481610"/>
            <ac:graphicFrameMk id="3" creationId="{8C26A6F1-061F-7FD5-B307-7D1E91DC99F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dirty="0"/>
              <a:t>133'000 </a:t>
            </a:r>
            <a:r>
              <a:rPr lang="de-CH" dirty="0" err="1"/>
              <a:t>to</a:t>
            </a:r>
            <a:endParaRPr lang="de-CH" dirty="0"/>
          </a:p>
        </c:rich>
      </c:tx>
      <c:layout>
        <c:manualLayout>
          <c:xMode val="edge"/>
          <c:yMode val="edge"/>
          <c:x val="2.1819251659137041E-2"/>
          <c:y val="3.4727703235990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C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Frites 116'000 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6E-4F3C-B2D0-B20C8C71B6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6E-4F3C-B2D0-B20C8C71B6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6E-4F3C-B2D0-B20C8C71B6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6E-4F3C-B2D0-B20C8C71B6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6E-4F3C-B2D0-B20C8C71B6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6E-4F3C-B2D0-B20C8C71B69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46E-4F3C-B2D0-B20C8C71B69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46E-4F3C-B2D0-B20C8C71B69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014-4733-919C-DFD8DBA8033E}"/>
              </c:ext>
            </c:extLst>
          </c:dPt>
          <c:dLbls>
            <c:dLbl>
              <c:idx val="3"/>
              <c:layout>
                <c:manualLayout>
                  <c:x val="-9.2574744184313648E-2"/>
                  <c:y val="4.41988950276243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6E-4F3C-B2D0-B20C8C71B694}"/>
                </c:ext>
              </c:extLst>
            </c:dLbl>
            <c:dLbl>
              <c:idx val="4"/>
              <c:layout>
                <c:manualLayout>
                  <c:x val="-0.1468277173407159"/>
                  <c:y val="5.43621528655006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6E-4F3C-B2D0-B20C8C71B694}"/>
                </c:ext>
              </c:extLst>
            </c:dLbl>
            <c:dLbl>
              <c:idx val="5"/>
              <c:layout>
                <c:manualLayout>
                  <c:x val="-4.8545844755988075E-2"/>
                  <c:y val="9.471282780728486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6E-4F3C-B2D0-B20C8C71B694}"/>
                </c:ext>
              </c:extLst>
            </c:dLbl>
            <c:dLbl>
              <c:idx val="6"/>
              <c:layout>
                <c:manualLayout>
                  <c:x val="4.0517269852899183E-2"/>
                  <c:y val="-8.2125331327658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6E-4F3C-B2D0-B20C8C71B694}"/>
                </c:ext>
              </c:extLst>
            </c:dLbl>
            <c:dLbl>
              <c:idx val="7"/>
              <c:layout>
                <c:manualLayout>
                  <c:x val="0.18113602993060832"/>
                  <c:y val="-7.64615153740270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6E-4F3C-B2D0-B20C8C71B694}"/>
                </c:ext>
              </c:extLst>
            </c:dLbl>
            <c:dLbl>
              <c:idx val="8"/>
              <c:layout>
                <c:manualLayout>
                  <c:x val="0.26217056963640684"/>
                  <c:y val="-5.38062515595005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014-4733-919C-DFD8DBA8033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Tabelle1!$A$2:$A$10</c:f>
              <c:strCache>
                <c:ptCount val="9"/>
                <c:pt idx="0">
                  <c:v>Agria</c:v>
                </c:pt>
                <c:pt idx="1">
                  <c:v>Innovator</c:v>
                </c:pt>
                <c:pt idx="2">
                  <c:v>Markies</c:v>
                </c:pt>
                <c:pt idx="3">
                  <c:v>Fontane</c:v>
                </c:pt>
                <c:pt idx="4">
                  <c:v>Ivory Russet</c:v>
                </c:pt>
                <c:pt idx="5">
                  <c:v>Babylon</c:v>
                </c:pt>
                <c:pt idx="6">
                  <c:v>Lady Jane</c:v>
                </c:pt>
                <c:pt idx="7">
                  <c:v>Challenger</c:v>
                </c:pt>
                <c:pt idx="8">
                  <c:v>Versuch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67485</c:v>
                </c:pt>
                <c:pt idx="1">
                  <c:v>22900</c:v>
                </c:pt>
                <c:pt idx="2">
                  <c:v>20050</c:v>
                </c:pt>
                <c:pt idx="3">
                  <c:v>17505</c:v>
                </c:pt>
                <c:pt idx="4" formatCode="General">
                  <c:v>3180</c:v>
                </c:pt>
                <c:pt idx="5" formatCode="General">
                  <c:v>1020</c:v>
                </c:pt>
                <c:pt idx="6" formatCode="General">
                  <c:v>600</c:v>
                </c:pt>
                <c:pt idx="7" formatCode="General">
                  <c:v>250</c:v>
                </c:pt>
                <c:pt idx="8" formatCode="General">
                  <c:v>8070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6E-4F3C-B2D0-B20C8C71B69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116'000 to</a:t>
            </a:r>
          </a:p>
        </c:rich>
      </c:tx>
      <c:layout>
        <c:manualLayout>
          <c:xMode val="edge"/>
          <c:yMode val="edge"/>
          <c:x val="4.6817787115696419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Frites 116'000 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B-47A2-875F-3DF6066FF1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B-47A2-875F-3DF6066FF1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B-47A2-875F-3DF6066FF1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EB-47A2-875F-3DF6066FF1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EB-47A2-875F-3DF6066FF1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EB-47A2-875F-3DF6066FF1DA}"/>
              </c:ext>
            </c:extLst>
          </c:dPt>
          <c:dLbls>
            <c:dLbl>
              <c:idx val="3"/>
              <c:layout>
                <c:manualLayout>
                  <c:x val="-9.2574744184313648E-2"/>
                  <c:y val="4.41988950276243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EB-47A2-875F-3DF6066FF1DA}"/>
                </c:ext>
              </c:extLst>
            </c:dLbl>
            <c:dLbl>
              <c:idx val="4"/>
              <c:layout>
                <c:manualLayout>
                  <c:x val="1.2857993256004589E-2"/>
                  <c:y val="-5.04184422766845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EB-47A2-875F-3DF6066FF1DA}"/>
                </c:ext>
              </c:extLst>
            </c:dLbl>
            <c:dLbl>
              <c:idx val="5"/>
              <c:layout>
                <c:manualLayout>
                  <c:x val="0.20170788080603647"/>
                  <c:y val="6.639374803912657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EB-47A2-875F-3DF6066FF1D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Agria</c:v>
                </c:pt>
                <c:pt idx="1">
                  <c:v>Innovator</c:v>
                </c:pt>
                <c:pt idx="2">
                  <c:v>Fontane</c:v>
                </c:pt>
                <c:pt idx="3">
                  <c:v>Markies</c:v>
                </c:pt>
                <c:pt idx="4">
                  <c:v>Ivory Russet</c:v>
                </c:pt>
                <c:pt idx="5">
                  <c:v>Lady Anna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64736</c:v>
                </c:pt>
                <c:pt idx="1">
                  <c:v>19750</c:v>
                </c:pt>
                <c:pt idx="2">
                  <c:v>15146</c:v>
                </c:pt>
                <c:pt idx="3">
                  <c:v>12980</c:v>
                </c:pt>
                <c:pt idx="4">
                  <c:v>2000</c:v>
                </c:pt>
                <c:pt idx="5">
                  <c:v>1465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EB-47A2-875F-3DF6066FF1D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39'000 </a:t>
            </a:r>
            <a:r>
              <a:rPr lang="de-CH" err="1"/>
              <a:t>to</a:t>
            </a:r>
            <a:endParaRPr lang="de-CH"/>
          </a:p>
        </c:rich>
      </c:tx>
      <c:layout>
        <c:manualLayout>
          <c:xMode val="edge"/>
          <c:yMode val="edge"/>
          <c:x val="0.61678104883310336"/>
          <c:y val="0.90224883528783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C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Chips 39'000 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E-4557-8F09-9419416583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E-4557-8F09-9419416583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E-4557-8F09-9419416583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E-4557-8F09-9419416583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E-4557-8F09-9419416583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E-4557-8F09-94194165830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AE-4557-8F09-94194165830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AE-4557-8F09-94194165830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AE-4557-8F09-94194165830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AE-4557-8F09-94194165830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6AE-4557-8F09-941941658305}"/>
              </c:ext>
            </c:extLst>
          </c:dPt>
          <c:dLbls>
            <c:dLbl>
              <c:idx val="1"/>
              <c:layout>
                <c:manualLayout>
                  <c:x val="9.8384237412010273E-2"/>
                  <c:y val="-9.117870008130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E-4557-8F09-941941658305}"/>
                </c:ext>
              </c:extLst>
            </c:dLbl>
            <c:dLbl>
              <c:idx val="5"/>
              <c:layout>
                <c:manualLayout>
                  <c:x val="-6.149014838250649E-3"/>
                  <c:y val="-7.59822500677565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AE-4557-8F09-941941658305}"/>
                </c:ext>
              </c:extLst>
            </c:dLbl>
            <c:dLbl>
              <c:idx val="6"/>
              <c:layout>
                <c:manualLayout>
                  <c:x val="-0.10145874483113571"/>
                  <c:y val="-4.17902375372657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AE-4557-8F09-941941658305}"/>
                </c:ext>
              </c:extLst>
            </c:dLbl>
            <c:dLbl>
              <c:idx val="7"/>
              <c:layout>
                <c:manualLayout>
                  <c:x val="-0.11068226708851168"/>
                  <c:y val="-0.106375150094858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AE-4557-8F09-941941658305}"/>
                </c:ext>
              </c:extLst>
            </c:dLbl>
            <c:dLbl>
              <c:idx val="8"/>
              <c:layout>
                <c:manualLayout>
                  <c:x val="-6.1490148382506767E-3"/>
                  <c:y val="-6.45849125575924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AE-4557-8F09-941941658305}"/>
                </c:ext>
              </c:extLst>
            </c:dLbl>
            <c:dLbl>
              <c:idx val="9"/>
              <c:layout>
                <c:manualLayout>
                  <c:x val="7.6862685478133116E-2"/>
                  <c:y val="-6.45849125575924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AE-4557-8F09-941941658305}"/>
                </c:ext>
              </c:extLst>
            </c:dLbl>
            <c:dLbl>
              <c:idx val="10"/>
              <c:layout>
                <c:manualLayout>
                  <c:x val="0.15987438579451688"/>
                  <c:y val="-4.17902375372657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AE-4557-8F09-94194165830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Tabelle1!$A$2:$A$12</c:f>
              <c:strCache>
                <c:ptCount val="11"/>
                <c:pt idx="0">
                  <c:v>Lady Rosetta</c:v>
                </c:pt>
                <c:pt idx="1">
                  <c:v>Pirol</c:v>
                </c:pt>
                <c:pt idx="2">
                  <c:v>Lady Claire</c:v>
                </c:pt>
                <c:pt idx="3">
                  <c:v>SHC 1010</c:v>
                </c:pt>
                <c:pt idx="4">
                  <c:v>Kiebitz</c:v>
                </c:pt>
                <c:pt idx="5">
                  <c:v>Hermes</c:v>
                </c:pt>
                <c:pt idx="6">
                  <c:v>Verdi</c:v>
                </c:pt>
                <c:pt idx="7">
                  <c:v>Sorentina</c:v>
                </c:pt>
                <c:pt idx="8">
                  <c:v>Thalessa</c:v>
                </c:pt>
                <c:pt idx="9">
                  <c:v>Levinata</c:v>
                </c:pt>
                <c:pt idx="10">
                  <c:v>Osira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11559</c:v>
                </c:pt>
                <c:pt idx="1">
                  <c:v>8172</c:v>
                </c:pt>
                <c:pt idx="2">
                  <c:v>7459</c:v>
                </c:pt>
                <c:pt idx="3">
                  <c:v>2250</c:v>
                </c:pt>
                <c:pt idx="4">
                  <c:v>2025</c:v>
                </c:pt>
                <c:pt idx="5">
                  <c:v>1811</c:v>
                </c:pt>
                <c:pt idx="6">
                  <c:v>1585</c:v>
                </c:pt>
                <c:pt idx="7">
                  <c:v>1400</c:v>
                </c:pt>
                <c:pt idx="8">
                  <c:v>1300</c:v>
                </c:pt>
                <c:pt idx="9">
                  <c:v>1230</c:v>
                </c:pt>
                <c:pt idx="10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6AE-4557-8F09-941941658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dirty="0"/>
              <a:t>39’000 </a:t>
            </a:r>
            <a:r>
              <a:rPr lang="de-CH" dirty="0" err="1"/>
              <a:t>to</a:t>
            </a:r>
            <a:endParaRPr lang="de-CH" dirty="0"/>
          </a:p>
        </c:rich>
      </c:tx>
      <c:layout>
        <c:manualLayout>
          <c:xMode val="edge"/>
          <c:yMode val="edge"/>
          <c:x val="0.61678104883310336"/>
          <c:y val="0.90224883528783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C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Chips 39'000 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D1-42EF-8B1D-98560FB1CD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1-42EF-8B1D-98560FB1CD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1-42EF-8B1D-98560FB1CD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D1-42EF-8B1D-98560FB1CD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D1-42EF-8B1D-98560FB1CD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D1-42EF-8B1D-98560FB1CD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6D1-42EF-8B1D-98560FB1CD8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6D1-42EF-8B1D-98560FB1CD8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6D1-42EF-8B1D-98560FB1CD8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6D1-42EF-8B1D-98560FB1CD8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6D1-42EF-8B1D-98560FB1CD8C}"/>
              </c:ext>
            </c:extLst>
          </c:dPt>
          <c:dLbls>
            <c:dLbl>
              <c:idx val="1"/>
              <c:layout>
                <c:manualLayout>
                  <c:x val="9.8384237412010273E-2"/>
                  <c:y val="-9.117870008130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D1-42EF-8B1D-98560FB1CD8C}"/>
                </c:ext>
              </c:extLst>
            </c:dLbl>
            <c:dLbl>
              <c:idx val="5"/>
              <c:layout>
                <c:manualLayout>
                  <c:x val="-6.149014838250649E-3"/>
                  <c:y val="-7.59822500677565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D1-42EF-8B1D-98560FB1CD8C}"/>
                </c:ext>
              </c:extLst>
            </c:dLbl>
            <c:dLbl>
              <c:idx val="6"/>
              <c:layout>
                <c:manualLayout>
                  <c:x val="-0.15030683957693128"/>
                  <c:y val="1.50608667932293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D1-42EF-8B1D-98560FB1CD8C}"/>
                </c:ext>
              </c:extLst>
            </c:dLbl>
            <c:dLbl>
              <c:idx val="7"/>
              <c:layout>
                <c:manualLayout>
                  <c:x val="-5.3692812545474658E-2"/>
                  <c:y val="-2.22533094628864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D1-42EF-8B1D-98560FB1CD8C}"/>
                </c:ext>
              </c:extLst>
            </c:dLbl>
            <c:dLbl>
              <c:idx val="8"/>
              <c:layout>
                <c:manualLayout>
                  <c:x val="2.3702686884309546E-2"/>
                  <c:y val="-0.100732147211208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D1-42EF-8B1D-98560FB1CD8C}"/>
                </c:ext>
              </c:extLst>
            </c:dLbl>
            <c:dLbl>
              <c:idx val="9"/>
              <c:layout>
                <c:manualLayout>
                  <c:x val="0.16099018613374441"/>
                  <c:y val="-9.47076107447370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6D1-42EF-8B1D-98560FB1CD8C}"/>
                </c:ext>
              </c:extLst>
            </c:dLbl>
            <c:dLbl>
              <c:idx val="10"/>
              <c:layout>
                <c:manualLayout>
                  <c:x val="0.2304327934891332"/>
                  <c:y val="-6.28759998595856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6D1-42EF-8B1D-98560FB1CD8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Tabelle1!$A$2:$A$12</c:f>
              <c:strCache>
                <c:ptCount val="11"/>
                <c:pt idx="0">
                  <c:v>Lady Rosetta</c:v>
                </c:pt>
                <c:pt idx="1">
                  <c:v>SHC 1010</c:v>
                </c:pt>
                <c:pt idx="2">
                  <c:v>Thalessa</c:v>
                </c:pt>
                <c:pt idx="3">
                  <c:v>Pirol</c:v>
                </c:pt>
                <c:pt idx="4">
                  <c:v>Lady Claire</c:v>
                </c:pt>
                <c:pt idx="5">
                  <c:v>Sorentina</c:v>
                </c:pt>
                <c:pt idx="6">
                  <c:v>Austin</c:v>
                </c:pt>
                <c:pt idx="7">
                  <c:v>Beyonce</c:v>
                </c:pt>
                <c:pt idx="8">
                  <c:v>Verdi</c:v>
                </c:pt>
                <c:pt idx="9">
                  <c:v>Hermes</c:v>
                </c:pt>
                <c:pt idx="10">
                  <c:v>Versuch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10770</c:v>
                </c:pt>
                <c:pt idx="1">
                  <c:v>10040</c:v>
                </c:pt>
                <c:pt idx="2">
                  <c:v>3800</c:v>
                </c:pt>
                <c:pt idx="3">
                  <c:v>3700</c:v>
                </c:pt>
                <c:pt idx="4">
                  <c:v>2760</c:v>
                </c:pt>
                <c:pt idx="5">
                  <c:v>2500</c:v>
                </c:pt>
                <c:pt idx="6">
                  <c:v>1900</c:v>
                </c:pt>
                <c:pt idx="7">
                  <c:v>600</c:v>
                </c:pt>
                <c:pt idx="8">
                  <c:v>200</c:v>
                </c:pt>
                <c:pt idx="9">
                  <c:v>40</c:v>
                </c:pt>
                <c:pt idx="10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6D1-42EF-8B1D-98560FB1C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11'000 to</a:t>
            </a:r>
          </a:p>
        </c:rich>
      </c:tx>
      <c:layout>
        <c:manualLayout>
          <c:xMode val="edge"/>
          <c:yMode val="edge"/>
          <c:x val="0.66199520875550155"/>
          <c:y val="0.82853406571192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Speise 11'000 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79-4341-A95E-163ED859C4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79-4341-A95E-163ED859C4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79-4341-A95E-163ED859C4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79-4341-A95E-163ED859C4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79-4341-A95E-163ED859C4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79-4341-A95E-163ED859C4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179-4341-A95E-163ED859C4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179-4341-A95E-163ED859C4A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179-4341-A95E-163ED859C4A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179-4341-A95E-163ED859C4A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179-4341-A95E-163ED859C4A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179-4341-A95E-163ED859C4A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179-4341-A95E-163ED859C4A4}"/>
              </c:ext>
            </c:extLst>
          </c:dPt>
          <c:dLbls>
            <c:dLbl>
              <c:idx val="1"/>
              <c:layout>
                <c:manualLayout>
                  <c:x val="-5.4232446638852967E-2"/>
                  <c:y val="-3.16942577242275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79-4341-A95E-163ED859C4A4}"/>
                </c:ext>
              </c:extLst>
            </c:dLbl>
            <c:dLbl>
              <c:idx val="2"/>
              <c:layout>
                <c:manualLayout>
                  <c:x val="-2.5030195745955643E-2"/>
                  <c:y val="6.33887234160254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5747860840392"/>
                      <c:h val="0.18137974836755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179-4341-A95E-163ED859C4A4}"/>
                </c:ext>
              </c:extLst>
            </c:dLbl>
            <c:dLbl>
              <c:idx val="3"/>
              <c:layout>
                <c:manualLayout>
                  <c:x val="-5.0951128886913818E-2"/>
                  <c:y val="3.36990955071789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79-4341-A95E-163ED859C4A4}"/>
                </c:ext>
              </c:extLst>
            </c:dLbl>
            <c:dLbl>
              <c:idx val="4"/>
              <c:layout>
                <c:manualLayout>
                  <c:x val="7.83863521337139E-3"/>
                  <c:y val="-6.7398191014357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79-4341-A95E-163ED859C4A4}"/>
                </c:ext>
              </c:extLst>
            </c:dLbl>
            <c:dLbl>
              <c:idx val="5"/>
              <c:layout>
                <c:manualLayout>
                  <c:x val="0.17213094124463271"/>
                  <c:y val="-4.55001717514406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57119380035427"/>
                      <c:h val="0.175161102078386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179-4341-A95E-163ED859C4A4}"/>
                </c:ext>
              </c:extLst>
            </c:dLbl>
            <c:dLbl>
              <c:idx val="6"/>
              <c:layout>
                <c:manualLayout>
                  <c:x val="0.32922267896159685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79-4341-A95E-163ED859C4A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Jelly</c:v>
                </c:pt>
                <c:pt idx="1">
                  <c:v>Victoria</c:v>
                </c:pt>
                <c:pt idx="2">
                  <c:v>Charlotte</c:v>
                </c:pt>
                <c:pt idx="3">
                  <c:v>Venezia</c:v>
                </c:pt>
                <c:pt idx="4">
                  <c:v>Erika</c:v>
                </c:pt>
                <c:pt idx="5">
                  <c:v>Annabelle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5670</c:v>
                </c:pt>
                <c:pt idx="1">
                  <c:v>2530</c:v>
                </c:pt>
                <c:pt idx="2">
                  <c:v>1486</c:v>
                </c:pt>
                <c:pt idx="3">
                  <c:v>800</c:v>
                </c:pt>
                <c:pt idx="4">
                  <c:v>350</c:v>
                </c:pt>
                <c:pt idx="5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179-4341-A95E-163ED859C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11’400 to</a:t>
            </a:r>
          </a:p>
        </c:rich>
      </c:tx>
      <c:layout>
        <c:manualLayout>
          <c:xMode val="edge"/>
          <c:yMode val="edge"/>
          <c:x val="0.70607985377926119"/>
          <c:y val="0.83844334195750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Speise 11'000 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D6-4B0F-AE30-28449B92A4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D6-4B0F-AE30-28449B92A4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D6-4B0F-AE30-28449B92A4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D6-4B0F-AE30-28449B92A4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D6-4B0F-AE30-28449B92A4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D6-4B0F-AE30-28449B92A41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7D6-4B0F-AE30-28449B92A41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7D6-4B0F-AE30-28449B92A41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7D6-4B0F-AE30-28449B92A41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7D6-4B0F-AE30-28449B92A41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7D6-4B0F-AE30-28449B92A41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7D6-4B0F-AE30-28449B92A41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7D6-4B0F-AE30-28449B92A414}"/>
              </c:ext>
            </c:extLst>
          </c:dPt>
          <c:dLbls>
            <c:dLbl>
              <c:idx val="1"/>
              <c:layout>
                <c:manualLayout>
                  <c:x val="-5.4232446638852967E-2"/>
                  <c:y val="-3.16942577242275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D6-4B0F-AE30-28449B92A414}"/>
                </c:ext>
              </c:extLst>
            </c:dLbl>
            <c:dLbl>
              <c:idx val="2"/>
              <c:layout>
                <c:manualLayout>
                  <c:x val="-8.8568715625935888E-4"/>
                  <c:y val="4.13339500210852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52482593867747"/>
                      <c:h val="0.14462157494449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7D6-4B0F-AE30-28449B92A414}"/>
                </c:ext>
              </c:extLst>
            </c:dLbl>
            <c:dLbl>
              <c:idx val="3"/>
              <c:layout>
                <c:manualLayout>
                  <c:x val="-5.0951128886913818E-2"/>
                  <c:y val="3.36990955071789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D6-4B0F-AE30-28449B92A414}"/>
                </c:ext>
              </c:extLst>
            </c:dLbl>
            <c:dLbl>
              <c:idx val="4"/>
              <c:layout>
                <c:manualLayout>
                  <c:x val="-0.13958243855327707"/>
                  <c:y val="-6.73982211954383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D6-4B0F-AE30-28449B92A414}"/>
                </c:ext>
              </c:extLst>
            </c:dLbl>
            <c:dLbl>
              <c:idx val="5"/>
              <c:layout>
                <c:manualLayout>
                  <c:x val="2.596700089845581E-3"/>
                  <c:y val="-7.67444849041263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5749583854724"/>
                      <c:h val="0.120024011459277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7D6-4B0F-AE30-28449B92A414}"/>
                </c:ext>
              </c:extLst>
            </c:dLbl>
            <c:dLbl>
              <c:idx val="6"/>
              <c:layout>
                <c:manualLayout>
                  <c:x val="7.2709924107174001E-2"/>
                  <c:y val="-7.35162808171421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D6-4B0F-AE30-28449B92A414}"/>
                </c:ext>
              </c:extLst>
            </c:dLbl>
            <c:dLbl>
              <c:idx val="7"/>
              <c:layout>
                <c:manualLayout>
                  <c:x val="0.18869895690894023"/>
                  <c:y val="-3.30823263677139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D6-4B0F-AE30-28449B92A414}"/>
                </c:ext>
              </c:extLst>
            </c:dLbl>
            <c:dLbl>
              <c:idx val="8"/>
              <c:layout>
                <c:manualLayout>
                  <c:x val="0.35086212300256059"/>
                  <c:y val="5.51372106128565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D6-4B0F-AE30-28449B92A41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Tabelle1!$A$2:$A$10</c:f>
              <c:strCache>
                <c:ptCount val="9"/>
                <c:pt idx="0">
                  <c:v>Jelly</c:v>
                </c:pt>
                <c:pt idx="1">
                  <c:v>Venezia</c:v>
                </c:pt>
                <c:pt idx="2">
                  <c:v>Erika</c:v>
                </c:pt>
                <c:pt idx="3">
                  <c:v>Victoria</c:v>
                </c:pt>
                <c:pt idx="4">
                  <c:v>Charlotte</c:v>
                </c:pt>
                <c:pt idx="5">
                  <c:v>Annabelle</c:v>
                </c:pt>
                <c:pt idx="6">
                  <c:v>Otolia</c:v>
                </c:pt>
                <c:pt idx="7">
                  <c:v>Acoustic</c:v>
                </c:pt>
                <c:pt idx="8">
                  <c:v>Simonetta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6400</c:v>
                </c:pt>
                <c:pt idx="1">
                  <c:v>2000</c:v>
                </c:pt>
                <c:pt idx="2">
                  <c:v>900</c:v>
                </c:pt>
                <c:pt idx="3">
                  <c:v>900</c:v>
                </c:pt>
                <c:pt idx="4">
                  <c:v>570</c:v>
                </c:pt>
                <c:pt idx="5">
                  <c:v>270</c:v>
                </c:pt>
                <c:pt idx="6">
                  <c:v>185</c:v>
                </c:pt>
                <c:pt idx="7">
                  <c:v>82</c:v>
                </c:pt>
                <c:pt idx="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7D6-4B0F-AE30-28449B92A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766887C-169B-498A-905D-5FA8AB858A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89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3" tIns="45266" rIns="90533" bIns="45266" numCol="1" anchor="t" anchorCtr="0" compatLnSpc="1">
            <a:prstTxWarp prst="textNoShape">
              <a:avLst/>
            </a:prstTxWarp>
          </a:bodyPr>
          <a:lstStyle>
            <a:lvl1pPr defTabSz="905561">
              <a:defRPr sz="11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92C6E79-1169-48D3-9454-A186074EFF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0190" y="0"/>
            <a:ext cx="28889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3" tIns="45266" rIns="90533" bIns="45266" numCol="1" anchor="t" anchorCtr="0" compatLnSpc="1">
            <a:prstTxWarp prst="textNoShape">
              <a:avLst/>
            </a:prstTxWarp>
          </a:bodyPr>
          <a:lstStyle>
            <a:lvl1pPr algn="r" defTabSz="905561">
              <a:defRPr sz="11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4AD686F-202E-42F7-919D-751855A5B93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575"/>
            <a:ext cx="28889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3" tIns="45266" rIns="90533" bIns="45266" numCol="1" anchor="b" anchorCtr="0" compatLnSpc="1">
            <a:prstTxWarp prst="textNoShape">
              <a:avLst/>
            </a:prstTxWarp>
          </a:bodyPr>
          <a:lstStyle>
            <a:lvl1pPr defTabSz="905561">
              <a:defRPr sz="11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A42BE238-FFBA-4849-B7F7-97CA6F42A43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0190" y="9431575"/>
            <a:ext cx="28889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3" tIns="45266" rIns="90533" bIns="45266" numCol="1" anchor="b" anchorCtr="0" compatLnSpc="1">
            <a:prstTxWarp prst="textNoShape">
              <a:avLst/>
            </a:prstTxWarp>
          </a:bodyPr>
          <a:lstStyle>
            <a:lvl1pPr algn="r" defTabSz="904054">
              <a:defRPr sz="1100"/>
            </a:lvl1pPr>
          </a:lstStyle>
          <a:p>
            <a:fld id="{D7A9A3CC-2F3F-4FD0-B3DE-B35F2358C269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27A95A8-E86A-49B2-89AD-F7DAC7EAB0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89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3" tIns="45266" rIns="90533" bIns="45266" numCol="1" anchor="t" anchorCtr="0" compatLnSpc="1">
            <a:prstTxWarp prst="textNoShape">
              <a:avLst/>
            </a:prstTxWarp>
          </a:bodyPr>
          <a:lstStyle>
            <a:lvl1pPr defTabSz="905561">
              <a:defRPr sz="11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2132ECB-9992-4097-A393-C5497E91BF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80190" y="0"/>
            <a:ext cx="28889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3" tIns="45266" rIns="90533" bIns="45266" numCol="1" anchor="t" anchorCtr="0" compatLnSpc="1">
            <a:prstTxWarp prst="textNoShape">
              <a:avLst/>
            </a:prstTxWarp>
          </a:bodyPr>
          <a:lstStyle>
            <a:lvl1pPr algn="r" defTabSz="905561">
              <a:defRPr sz="11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47AB57E-44C1-4F7F-A36B-0BFE94CA1F4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E0F354BC-068C-4A34-9C06-D7C6333976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732" y="4714202"/>
            <a:ext cx="4889626" cy="446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3" tIns="45266" rIns="90533" bIns="45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37F110FD-A582-479E-A0F4-232D977C81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75"/>
            <a:ext cx="28889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3" tIns="45266" rIns="90533" bIns="45266" numCol="1" anchor="b" anchorCtr="0" compatLnSpc="1">
            <a:prstTxWarp prst="textNoShape">
              <a:avLst/>
            </a:prstTxWarp>
          </a:bodyPr>
          <a:lstStyle>
            <a:lvl1pPr defTabSz="905561">
              <a:defRPr sz="11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31D6534F-4C0B-4E10-81BB-EF0154F45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0190" y="9431575"/>
            <a:ext cx="28889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3" tIns="45266" rIns="90533" bIns="45266" numCol="1" anchor="b" anchorCtr="0" compatLnSpc="1">
            <a:prstTxWarp prst="textNoShape">
              <a:avLst/>
            </a:prstTxWarp>
          </a:bodyPr>
          <a:lstStyle>
            <a:lvl1pPr algn="r" defTabSz="904054">
              <a:defRPr sz="1100"/>
            </a:lvl1pPr>
          </a:lstStyle>
          <a:p>
            <a:fld id="{9E3C0CB3-9FFE-4981-BE8D-00DD9A75CAF8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0839B732-5A05-49E5-853F-D65BBF801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1B52F382-8BA4-4456-BDB8-B27816BEC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/>
              <a:t>Begrüssung im Namen der SCFA, also der Lebensmittelindustrie, die Kartoffelverarbeiter</a:t>
            </a:r>
          </a:p>
          <a:p>
            <a:endParaRPr lang="de-CH" altLang="de-DE"/>
          </a:p>
          <a:p>
            <a:endParaRPr lang="de-CH" altLang="de-DE"/>
          </a:p>
          <a:p>
            <a:endParaRPr lang="de-CH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A4DB7-FEA2-66E7-E543-45BAC5BF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FEECE2A-010D-A943-C428-93B3BF51E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342E9FF-097C-D176-373E-DCC6EB1C6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r>
              <a:rPr lang="de-CH" altLang="de-DE"/>
              <a:t>Kein Abzug mehr bei mechanischen Schäden, Schnecken-Mäusefrass sowie </a:t>
            </a:r>
            <a:r>
              <a:rPr lang="de-CH" altLang="de-DE" err="1"/>
              <a:t>Missförmigkeit</a:t>
            </a:r>
            <a:r>
              <a:rPr lang="de-CH" altLang="de-DE"/>
              <a:t>, Lockerung bei </a:t>
            </a:r>
            <a:r>
              <a:rPr lang="de-CH" altLang="de-DE" err="1"/>
              <a:t>Hohlherzigkeit</a:t>
            </a:r>
            <a:br>
              <a:rPr lang="de-CH" altLang="de-DE"/>
            </a:br>
            <a:r>
              <a:rPr lang="de-CH" altLang="de-DE"/>
              <a:t>hier auch klare Massnahmen gegen </a:t>
            </a:r>
            <a:r>
              <a:rPr lang="de-CH" altLang="de-DE" err="1"/>
              <a:t>foodwaste</a:t>
            </a:r>
            <a:endParaRPr lang="de-CH" altLang="de-DE"/>
          </a:p>
          <a:p>
            <a:pPr defTabSz="907204">
              <a:defRPr/>
            </a:pPr>
            <a:r>
              <a:rPr lang="de-CH" altLang="de-DE"/>
              <a:t>Zum Teil sind wir zu weit gegangen, ich komme später nochmal dazu</a:t>
            </a:r>
          </a:p>
        </p:txBody>
      </p:sp>
    </p:spTree>
    <p:extLst>
      <p:ext uri="{BB962C8B-B14F-4D97-AF65-F5344CB8AC3E}">
        <p14:creationId xmlns:p14="http://schemas.microsoft.com/office/powerpoint/2010/main" val="1854217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41E3A-5735-F5E4-9221-FFE017001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BC0598A-8541-7C7D-625F-E91B53AD1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BDE86C1-8D5A-65C7-EA82-3A9F01101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r>
              <a:rPr lang="de-CH" altLang="de-DE"/>
              <a:t>Bei mechanischen Schäden haben wir leider dieses Jahr feststellen müssen dass es nicht so funktioniert und wird wieder beim alten zurückkehren auf nächstes Jahr </a:t>
            </a:r>
          </a:p>
          <a:p>
            <a:pPr defTabSz="907204"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41423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5C750-6271-5E9A-D1F2-2204035FC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6FD3C6-711C-ECBC-F6B3-617398D610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F882BB-8F81-EE84-6603-51B6D59BC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r>
              <a:rPr lang="de-CH" altLang="de-DE" dirty="0"/>
              <a:t>Abzüge erst ab 8% Mängel, bis 20</a:t>
            </a:r>
            <a:r>
              <a:rPr lang="de-CH" altLang="de-DE"/>
              <a:t>%. Mindestpreis </a:t>
            </a:r>
            <a:r>
              <a:rPr lang="de-CH" altLang="de-DE" dirty="0"/>
              <a:t>von 80% </a:t>
            </a:r>
          </a:p>
          <a:p>
            <a:pPr defTabSz="907204">
              <a:defRPr/>
            </a:pPr>
            <a:endParaRPr lang="de-CH" altLang="de-DE" dirty="0"/>
          </a:p>
          <a:p>
            <a:pPr defTabSz="907204">
              <a:defRPr/>
            </a:pPr>
            <a:r>
              <a:rPr lang="de-CH" altLang="de-DE" dirty="0"/>
              <a:t>Klare Massenahme für die Attraktivität gegenüber </a:t>
            </a:r>
            <a:r>
              <a:rPr lang="de-CH" altLang="de-DE" dirty="0" err="1"/>
              <a:t>Speiserkartoffeln</a:t>
            </a:r>
            <a:endParaRPr lang="de-CH" altLang="de-DE" dirty="0"/>
          </a:p>
          <a:p>
            <a:pPr defTabSz="907204">
              <a:defRPr/>
            </a:pP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815085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713F8-EC54-8CEA-4F94-95CC29795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5F803C5-8492-79C3-9D2C-7C4CCB1CB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D3C024D-2E54-96ED-A021-F51CC445E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r>
              <a:rPr lang="de-DE" altLang="de-DE" dirty="0"/>
              <a:t>Digitalisierung</a:t>
            </a:r>
          </a:p>
          <a:p>
            <a:pPr defTabSz="907204">
              <a:defRPr/>
            </a:pPr>
            <a:endParaRPr lang="de-DE" altLang="de-DE" dirty="0"/>
          </a:p>
          <a:p>
            <a:pPr defTabSz="907204">
              <a:defRPr/>
            </a:pPr>
            <a:r>
              <a:rPr lang="de-DE" altLang="de-DE" dirty="0"/>
              <a:t>Neue Methoden bei der Wareneingangskontrolle (z. B. Bestimmung von Schwimmern im Salzbad, 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43146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1C795-AE63-2AB6-F106-F0325ABE5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72E3CE8-34B9-8459-741F-30FC991C3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898EFC4-CD10-F820-D39B-C8F472D1C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68721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>
                <a:latin typeface="Times New Roman"/>
                <a:cs typeface="Times New Roman"/>
              </a:rPr>
              <a:t>25% gilt über alle Segment</a:t>
            </a:r>
            <a:endParaRPr lang="de-CH" dirty="0">
              <a:latin typeface="Times New Roman"/>
              <a:cs typeface="Times New Roman"/>
            </a:endParaRPr>
          </a:p>
          <a:p>
            <a:endParaRPr lang="de-CH" dirty="0"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8871-02C1-4F9A-9DD7-1A97E8B80227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4674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Robustheit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Agria und Markies gut ? </a:t>
            </a:r>
          </a:p>
          <a:p>
            <a:r>
              <a:rPr lang="en-US" dirty="0" err="1">
                <a:latin typeface="Calibri"/>
                <a:ea typeface="Calibri"/>
                <a:cs typeface="Calibri"/>
              </a:rPr>
              <a:t>Conflit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d'intéret</a:t>
            </a:r>
            <a:r>
              <a:rPr lang="en-US" dirty="0">
                <a:latin typeface="Calibri"/>
                <a:ea typeface="Calibri"/>
                <a:cs typeface="Calibri"/>
              </a:rPr>
              <a:t> / </a:t>
            </a:r>
            <a:r>
              <a:rPr lang="en-US" dirty="0" err="1">
                <a:latin typeface="Calibri"/>
                <a:ea typeface="Calibri"/>
                <a:cs typeface="Calibri"/>
              </a:rPr>
              <a:t>variété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robuste</a:t>
            </a:r>
            <a:r>
              <a:rPr lang="en-US" dirty="0">
                <a:latin typeface="Calibri"/>
                <a:ea typeface="Calibri"/>
                <a:cs typeface="Calibri"/>
              </a:rPr>
              <a:t> / </a:t>
            </a:r>
            <a:r>
              <a:rPr lang="en-US" dirty="0" err="1">
                <a:latin typeface="Calibri"/>
                <a:ea typeface="Calibri"/>
                <a:cs typeface="Calibri"/>
              </a:rPr>
              <a:t>précoce</a:t>
            </a:r>
            <a:r>
              <a:rPr lang="en-US" dirty="0">
                <a:latin typeface="Calibri"/>
                <a:ea typeface="Calibri"/>
                <a:cs typeface="Calibri"/>
              </a:rPr>
              <a:t>/ but pour </a:t>
            </a:r>
            <a:r>
              <a:rPr lang="en-US" dirty="0" err="1">
                <a:latin typeface="Calibri"/>
                <a:ea typeface="Calibri"/>
                <a:cs typeface="Calibri"/>
              </a:rPr>
              <a:t>l'industrie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une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seule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variété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372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31BE4-BDAF-792B-D40E-767BF02DF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65B33DD-5B1B-8D42-617D-0045EF6FA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4A27DCA-D663-7DFF-81E2-FE80AE699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>
                <a:latin typeface="Times New Roman"/>
                <a:cs typeface="Times New Roman"/>
              </a:rPr>
              <a:t>Mengen kommen aus </a:t>
            </a:r>
            <a:r>
              <a:rPr lang="de-CH" dirty="0">
                <a:latin typeface="Times New Roman"/>
                <a:cs typeface="Times New Roman"/>
              </a:rPr>
              <a:t>Bedarfsmeldung </a:t>
            </a:r>
            <a:r>
              <a:rPr lang="de-CH">
                <a:latin typeface="Times New Roman"/>
                <a:cs typeface="Times New Roman"/>
              </a:rPr>
              <a:t>SCFA</a:t>
            </a:r>
            <a:r>
              <a:rPr lang="de-CH" dirty="0">
                <a:latin typeface="Times New Roman"/>
                <a:cs typeface="Times New Roman"/>
              </a:rPr>
              <a:t>, d.h. es handelt sich um das, was wir uns wünschen und nicht um das, was angebaut wird.</a:t>
            </a:r>
            <a:endParaRPr lang="de-CH">
              <a:latin typeface="Times New Roman"/>
              <a:cs typeface="Times New Roman"/>
            </a:endParaRPr>
          </a:p>
          <a:p>
            <a:r>
              <a:rPr lang="de-CH">
                <a:latin typeface="Times New Roman"/>
                <a:cs typeface="Times New Roman"/>
              </a:rPr>
              <a:t>Lady Jane /  </a:t>
            </a:r>
            <a:r>
              <a:rPr lang="de-CH" err="1">
                <a:latin typeface="Times New Roman"/>
                <a:cs typeface="Times New Roman"/>
              </a:rPr>
              <a:t>Babylone</a:t>
            </a:r>
            <a:r>
              <a:rPr lang="de-CH">
                <a:latin typeface="Times New Roman"/>
                <a:cs typeface="Times New Roman"/>
              </a:rPr>
              <a:t> ist robust </a:t>
            </a:r>
            <a:endParaRPr lang="de-CH">
              <a:cs typeface="Times New Roman"/>
            </a:endParaRPr>
          </a:p>
          <a:p>
            <a:r>
              <a:rPr lang="de-CH">
                <a:latin typeface="Times New Roman"/>
                <a:cs typeface="Times New Roman"/>
              </a:rPr>
              <a:t>In den letzten 5 Jahren nur wenig Veränderung</a:t>
            </a:r>
          </a:p>
          <a:p>
            <a:r>
              <a:rPr lang="de-CH">
                <a:latin typeface="Times New Roman"/>
                <a:cs typeface="Times New Roman"/>
              </a:rPr>
              <a:t>Es gibt aber neue Sorten im Pipeline </a:t>
            </a:r>
          </a:p>
          <a:p>
            <a:r>
              <a:rPr lang="de-CH">
                <a:latin typeface="Times New Roman"/>
                <a:cs typeface="Times New Roman"/>
              </a:rPr>
              <a:t>Francis / </a:t>
            </a:r>
            <a:r>
              <a:rPr lang="de-CH" dirty="0" err="1">
                <a:latin typeface="Times New Roman"/>
                <a:cs typeface="Times New Roman"/>
              </a:rPr>
              <a:t>Amora</a:t>
            </a:r>
            <a:r>
              <a:rPr lang="de-CH">
                <a:latin typeface="Times New Roman"/>
                <a:cs typeface="Times New Roman"/>
              </a:rPr>
              <a:t> / noch nicht erfasst </a:t>
            </a:r>
            <a:endParaRPr lang="de-CH">
              <a:cs typeface="Times New Roman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46D4DC-10C3-7574-F1B8-04211758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8871-02C1-4F9A-9DD7-1A97E8B80227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102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4C785-AE9C-A7B9-3FCF-D387B9AA5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CA80852-EB4E-7979-7160-226EB9C0F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2F55857-9CF6-0BFD-CAC5-46F9E19B3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Times New Roman"/>
                <a:cs typeface="Times New Roman"/>
              </a:rPr>
              <a:t>2021 viel weniger Versuchsorten haben --&gt; entspricht die Mengendifferenz / Tendenz Zunahme</a:t>
            </a:r>
          </a:p>
          <a:p>
            <a:r>
              <a:rPr lang="de-CH" dirty="0" err="1">
                <a:latin typeface="Times New Roman"/>
                <a:cs typeface="Times New Roman"/>
              </a:rPr>
              <a:t>Bcps</a:t>
            </a:r>
            <a:r>
              <a:rPr lang="de-CH" dirty="0">
                <a:latin typeface="Times New Roman"/>
                <a:cs typeface="Times New Roman"/>
              </a:rPr>
              <a:t> de </a:t>
            </a:r>
            <a:r>
              <a:rPr lang="de-CH" dirty="0" err="1">
                <a:latin typeface="Times New Roman"/>
                <a:cs typeface="Times New Roman"/>
              </a:rPr>
              <a:t>variété</a:t>
            </a:r>
            <a:r>
              <a:rPr lang="de-CH" dirty="0">
                <a:latin typeface="Times New Roman"/>
                <a:cs typeface="Times New Roman"/>
              </a:rPr>
              <a:t> </a:t>
            </a:r>
            <a:r>
              <a:rPr lang="de-CH" dirty="0" err="1">
                <a:latin typeface="Times New Roman"/>
                <a:cs typeface="Times New Roman"/>
              </a:rPr>
              <a:t>aussi</a:t>
            </a:r>
            <a:r>
              <a:rPr lang="de-CH" dirty="0">
                <a:latin typeface="Times New Roman"/>
                <a:cs typeface="Times New Roman"/>
              </a:rPr>
              <a:t> robuste</a:t>
            </a:r>
          </a:p>
          <a:p>
            <a:r>
              <a:rPr lang="de-CH" dirty="0">
                <a:latin typeface="Times New Roman"/>
                <a:cs typeface="Times New Roman"/>
              </a:rPr>
              <a:t>Sorten sind gewachsen ( SHC1010)</a:t>
            </a:r>
          </a:p>
          <a:p>
            <a:r>
              <a:rPr lang="de-CH" dirty="0">
                <a:latin typeface="Times New Roman"/>
                <a:cs typeface="Times New Roman"/>
              </a:rPr>
              <a:t>Verschwinden: </a:t>
            </a:r>
            <a:r>
              <a:rPr lang="de-CH">
                <a:latin typeface="Times New Roman"/>
                <a:cs typeface="Times New Roman"/>
              </a:rPr>
              <a:t>Lady Claire, Verdi</a:t>
            </a:r>
            <a:endParaRPr lang="de-CH" dirty="0">
              <a:latin typeface="Times New Roman"/>
              <a:cs typeface="Times New Roman"/>
            </a:endParaRPr>
          </a:p>
          <a:p>
            <a:r>
              <a:rPr lang="de-CH" dirty="0">
                <a:latin typeface="Times New Roman"/>
                <a:cs typeface="Times New Roman"/>
              </a:rPr>
              <a:t>Hoffnung </a:t>
            </a:r>
            <a:r>
              <a:rPr lang="de-CH" dirty="0" err="1">
                <a:latin typeface="Times New Roman"/>
                <a:cs typeface="Times New Roman"/>
              </a:rPr>
              <a:t>Robustsorten</a:t>
            </a:r>
            <a:r>
              <a:rPr lang="de-CH" dirty="0">
                <a:latin typeface="Times New Roman"/>
                <a:cs typeface="Times New Roman"/>
              </a:rPr>
              <a:t> (</a:t>
            </a:r>
            <a:r>
              <a:rPr lang="de-CH" dirty="0" err="1">
                <a:latin typeface="Times New Roman"/>
                <a:cs typeface="Times New Roman"/>
              </a:rPr>
              <a:t>Beyonce</a:t>
            </a:r>
            <a:r>
              <a:rPr lang="de-CH" dirty="0">
                <a:latin typeface="Times New Roman"/>
                <a:cs typeface="Times New Roman"/>
              </a:rPr>
              <a:t>, Odysseus, sowie viele Versuchsorten Napoleon, Carlos, </a:t>
            </a:r>
            <a:r>
              <a:rPr lang="de-CH" dirty="0" err="1">
                <a:latin typeface="Times New Roman"/>
                <a:cs typeface="Times New Roman"/>
              </a:rPr>
              <a:t>Tokai</a:t>
            </a:r>
            <a:r>
              <a:rPr lang="de-CH" dirty="0">
                <a:latin typeface="Times New Roman"/>
                <a:cs typeface="Times New Roman"/>
              </a:rPr>
              <a:t>, Storm, …)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ED029D-40F0-F3BA-9FAA-729337B27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8871-02C1-4F9A-9DD7-1A97E8B80227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3149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77A76-B2AE-7595-7285-C97225CC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695CF36-316F-9841-443F-A2D29B7CE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40D0079-C002-CF3F-7893-55AF16255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>
                <a:latin typeface="Times New Roman"/>
                <a:cs typeface="Times New Roman"/>
              </a:rPr>
              <a:t>Robust </a:t>
            </a:r>
            <a:r>
              <a:rPr lang="de-CH" err="1">
                <a:latin typeface="Times New Roman"/>
                <a:cs typeface="Times New Roman"/>
              </a:rPr>
              <a:t>Acoustic</a:t>
            </a:r>
            <a:r>
              <a:rPr lang="de-CH">
                <a:latin typeface="Times New Roman"/>
                <a:cs typeface="Times New Roman"/>
              </a:rPr>
              <a:t> / </a:t>
            </a:r>
            <a:r>
              <a:rPr lang="de-CH" dirty="0">
                <a:latin typeface="Times New Roman"/>
                <a:cs typeface="Times New Roman"/>
              </a:rPr>
              <a:t>Simonetta</a:t>
            </a:r>
            <a:r>
              <a:rPr lang="de-CH">
                <a:latin typeface="Times New Roman"/>
                <a:cs typeface="Times New Roman"/>
              </a:rPr>
              <a:t> / </a:t>
            </a:r>
            <a:r>
              <a:rPr lang="de-CH" err="1">
                <a:latin typeface="Times New Roman"/>
                <a:cs typeface="Times New Roman"/>
              </a:rPr>
              <a:t>Otolia</a:t>
            </a:r>
            <a:r>
              <a:rPr lang="de-CH">
                <a:latin typeface="Times New Roman"/>
                <a:cs typeface="Times New Roman"/>
              </a:rPr>
              <a:t> 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5E97BD-2499-BC8C-21A1-3C6BE948A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8871-02C1-4F9A-9DD7-1A97E8B80227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838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D893-3E45-65AC-F1A4-FBC9C4E80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29720AA-6A70-BC0E-57BC-E45D5272D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0AF489F-8A97-492D-6FB6-920153EE6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Gestion des </a:t>
            </a:r>
            <a:r>
              <a:rPr lang="en-US" dirty="0" err="1">
                <a:ea typeface="Calibri"/>
                <a:cs typeface="Calibri"/>
              </a:rPr>
              <a:t>quantités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Anbaubereitschaft</a:t>
            </a:r>
            <a:r>
              <a:rPr lang="en-US" dirty="0">
                <a:ea typeface="Calibri"/>
                <a:cs typeface="Calibri"/>
              </a:rPr>
              <a:t>) – Schweizer </a:t>
            </a:r>
            <a:r>
              <a:rPr lang="en-US" dirty="0" err="1">
                <a:ea typeface="Calibri"/>
                <a:cs typeface="Calibri"/>
              </a:rPr>
              <a:t>Rohstoff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wichtig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Gestion de la </a:t>
            </a:r>
            <a:r>
              <a:rPr lang="en-US" dirty="0" err="1">
                <a:ea typeface="Calibri"/>
                <a:cs typeface="Calibri"/>
              </a:rPr>
              <a:t>qualité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Handelsusanzen</a:t>
            </a:r>
            <a:r>
              <a:rPr lang="en-US" dirty="0">
                <a:ea typeface="Calibri"/>
                <a:cs typeface="Calibri"/>
              </a:rPr>
              <a:t> – ÜB)</a:t>
            </a:r>
          </a:p>
          <a:p>
            <a:r>
              <a:rPr lang="en-US" dirty="0" err="1">
                <a:ea typeface="Calibri"/>
                <a:cs typeface="Calibri"/>
              </a:rPr>
              <a:t>Sortenentwicklung</a:t>
            </a:r>
            <a:r>
              <a:rPr lang="en-US" dirty="0">
                <a:ea typeface="Calibri"/>
                <a:cs typeface="Calibri"/>
              </a:rPr>
              <a:t> und </a:t>
            </a:r>
            <a:r>
              <a:rPr lang="en-US" dirty="0" err="1">
                <a:ea typeface="Calibri"/>
                <a:cs typeface="Calibri"/>
              </a:rPr>
              <a:t>Zielvereinbarung</a:t>
            </a:r>
            <a:r>
              <a:rPr lang="en-US" dirty="0">
                <a:ea typeface="Calibri"/>
                <a:cs typeface="Calibri"/>
              </a:rPr>
              <a:t> BLW (</a:t>
            </a:r>
            <a:r>
              <a:rPr lang="en-US" dirty="0" err="1">
                <a:ea typeface="Calibri"/>
                <a:cs typeface="Calibri"/>
              </a:rPr>
              <a:t>Robustheit</a:t>
            </a:r>
            <a:r>
              <a:rPr lang="en-US" dirty="0">
                <a:ea typeface="Calibri"/>
                <a:cs typeface="Calibri"/>
              </a:rPr>
              <a:t> – </a:t>
            </a:r>
            <a:r>
              <a:rPr lang="en-US" dirty="0" err="1">
                <a:ea typeface="Calibri"/>
                <a:cs typeface="Calibri"/>
              </a:rPr>
              <a:t>Fleischfarbe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r>
              <a:rPr lang="en-US" dirty="0" err="1">
                <a:ea typeface="Calibri"/>
                <a:cs typeface="Calibri"/>
              </a:rPr>
              <a:t>Foodwaste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latin typeface="Times New Roman"/>
                <a:ea typeface="Calibri"/>
                <a:cs typeface="Times New Roman"/>
              </a:rPr>
              <a:t>Dekarbonisierung</a:t>
            </a:r>
            <a:r>
              <a:rPr lang="en-US" dirty="0">
                <a:latin typeface="Times New Roman"/>
                <a:ea typeface="Calibri"/>
                <a:cs typeface="Times New Roman"/>
              </a:rPr>
              <a:t> / Druck der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Grossverteiler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(SBTI)</a:t>
            </a:r>
            <a:endParaRPr lang="en-US" dirty="0">
              <a:ea typeface="Calibri"/>
              <a:cs typeface="Times New Roman"/>
            </a:endParaRPr>
          </a:p>
          <a:p>
            <a:endParaRPr lang="en-US" dirty="0">
              <a:ea typeface="Calibri"/>
              <a:cs typeface="Calibri"/>
            </a:endParaRPr>
          </a:p>
          <a:p>
            <a:pPr defTabSz="907204">
              <a:defRPr/>
            </a:pP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665641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BB123-8EFB-2690-B46E-80564EEDA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709E79-C857-E2EC-FE49-4336DFCCD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19DB48-5096-31E1-D857-3B3A16ECF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Interessenskonflikte:</a:t>
            </a:r>
          </a:p>
          <a:p>
            <a:r>
              <a:rPr lang="de-DE" dirty="0"/>
              <a:t>Nicht jeder Rohstoff ist für jedes Produkt geeignet</a:t>
            </a:r>
          </a:p>
          <a:p>
            <a:r>
              <a:rPr lang="de-DE" dirty="0"/>
              <a:t>Der Kunde bestimmt die Qualität</a:t>
            </a:r>
          </a:p>
          <a:p>
            <a:r>
              <a:rPr lang="de-DE" dirty="0"/>
              <a:t>Was nicht wirtschaftlich ist, wird sich am Markt nicht durchsetzen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A67D93-B0DA-A05F-CDDB-8CC11B68B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8871-02C1-4F9A-9DD7-1A97E8B80227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1601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F5356-0D6F-D52E-A5F3-F9C08CF59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92B92D-22C9-4A99-E1DC-D369DEB33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83E5414-DDFB-0D94-30D5-E0077BC0E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7933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53C2D-9A3A-6E2E-BEC4-3CB718340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6751B74-8125-59CE-6927-101E91030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01E7438-6A10-8F40-6342-A305D7055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102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02ACB-07D7-C1EC-3FDC-4908E8B12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D1110C8-B7A3-6B1E-0EA2-7EF42C83D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2BB238A-DF7F-1827-CB6D-8EF402846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r>
              <a:rPr lang="de-CH" altLang="de-DE">
                <a:latin typeface="Times New Roman"/>
                <a:cs typeface="Times New Roman"/>
              </a:rPr>
              <a:t>Kein Vertreter von swisscofel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06962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F410-1053-E1DA-5606-AEF210E15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EB2BE26-5581-8CBF-3416-6700F6269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D3C785F-012B-2ED7-9F9F-495E4ED92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6153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16781-D871-3F21-38B7-A6785CA4C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8FD596D-03A7-249B-9729-65898004D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E89E91C-CAC6-1A2E-6458-AC63A3C83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r>
              <a:rPr lang="de-CH" altLang="de-DE"/>
              <a:t>Was als Besatz gilt wird diesen Winter nochmals präziser definiert</a:t>
            </a:r>
            <a:br>
              <a:rPr lang="de-CH" altLang="de-DE"/>
            </a:br>
            <a:r>
              <a:rPr lang="de-CH" altLang="de-DE"/>
              <a:t>Hier geht es nicht um </a:t>
            </a:r>
            <a:r>
              <a:rPr lang="de-CH" altLang="de-DE" err="1"/>
              <a:t>food</a:t>
            </a:r>
            <a:r>
              <a:rPr lang="de-CH" altLang="de-DE"/>
              <a:t> </a:t>
            </a:r>
            <a:r>
              <a:rPr lang="de-CH" altLang="de-DE" err="1"/>
              <a:t>wast</a:t>
            </a:r>
            <a:r>
              <a:rPr lang="de-CH" altLang="de-DE"/>
              <a:t> sondern mehr gesamt Kontext ÜB</a:t>
            </a:r>
          </a:p>
          <a:p>
            <a:pPr defTabSz="907204">
              <a:defRPr/>
            </a:pPr>
            <a:r>
              <a:rPr lang="de-CH" altLang="de-DE">
                <a:latin typeface="Times New Roman"/>
                <a:cs typeface="Times New Roman"/>
              </a:rPr>
              <a:t>Erde zu entsorgen wird sicher teurer in der Betrieb </a:t>
            </a:r>
          </a:p>
          <a:p>
            <a:pPr defTabSz="907204">
              <a:defRPr/>
            </a:pPr>
            <a:r>
              <a:rPr lang="de-CH" altLang="de-DE">
                <a:latin typeface="Times New Roman"/>
                <a:cs typeface="Times New Roman"/>
              </a:rPr>
              <a:t>Beispiel </a:t>
            </a:r>
            <a:r>
              <a:rPr lang="de-CH" altLang="de-DE" err="1">
                <a:latin typeface="Times New Roman"/>
                <a:cs typeface="Times New Roman"/>
              </a:rPr>
              <a:t>Weuten</a:t>
            </a:r>
            <a:r>
              <a:rPr lang="de-CH" altLang="de-DE">
                <a:latin typeface="Times New Roman"/>
                <a:cs typeface="Times New Roman"/>
              </a:rPr>
              <a:t> --&gt; Produzenten nehmen der Erde zurück mit</a:t>
            </a:r>
            <a:endParaRPr lang="de-CH" altLang="de-DE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615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38FF8-6511-8896-0647-B5E60E21E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772667C-9D03-2AAC-483B-784A07ED4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3A49894-5EAD-4969-37F5-2DF553B0E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r>
              <a:rPr lang="de-CH" altLang="de-DE"/>
              <a:t>Klare Massenahme gegenüber </a:t>
            </a:r>
            <a:r>
              <a:rPr lang="de-CH" altLang="de-DE" err="1"/>
              <a:t>Foodwaste</a:t>
            </a: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791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01F6F-4CEE-669A-91A9-A4F4009DF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5E03C3B-71F7-D9DF-E1AD-85F57D08F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8E22080-A3F9-6589-9D48-DB0C35A0A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7101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6DF32-EA8C-13BA-D7A1-25B15958D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C9F9B2-5B4A-BF32-A5FC-16B84BF5B9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79A75CB-6DFD-12F4-5E17-81F0DA4C8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7204"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7524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F31E-AEDE-499D-BD6C-8EAFD6F3D38F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D45F-87FC-4491-8D7F-4A9F3342C7B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992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C674-F8FA-42DE-A14A-F87C5A5BC4E3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510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6A6B-C070-4A4B-AAB0-8838DDD99C16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30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A21-4C92-4E91-AD4C-70E69C638A2D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4866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A21-4C92-4E91-AD4C-70E69C638A2D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59290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04A-BF17-42D6-BDB1-C360EFDE1DAD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874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4A3-2930-405B-A54A-273E0487D446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515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FD66-5648-4262-BFDE-685F1F6E6F2A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560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0AB365-725F-4444-BE06-35AAA114BE3C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611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A21-4C92-4E91-AD4C-70E69C638A2D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590329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CH"/>
              <a:t>Anlass Datum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BBAA21-4C92-4E91-AD4C-70E69C638A2D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6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613089EC-6533-5D8A-5A82-BF6E76087F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1"/>
          <a:stretch>
            <a:fillRect/>
          </a:stretch>
        </p:blipFill>
        <p:spPr>
          <a:xfrm rot="10800000">
            <a:off x="1079612" y="1450058"/>
            <a:ext cx="6984776" cy="1978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0D5221FE-DC68-4040-894E-1032F960A4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99592" y="3260583"/>
            <a:ext cx="6815138" cy="3120405"/>
          </a:xfrm>
        </p:spPr>
        <p:txBody>
          <a:bodyPr/>
          <a:lstStyle/>
          <a:p>
            <a:pPr marL="88900" algn="l"/>
            <a:r>
              <a:rPr lang="de-CH" altLang="de-DE" sz="18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</a:t>
            </a:r>
            <a:br>
              <a:rPr lang="de-CH" altLang="de-DE" sz="24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</a:br>
            <a:r>
              <a:rPr lang="de-CH" altLang="de-DE" sz="24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Ansicht Verarbeitungsindustrie</a:t>
            </a:r>
            <a:br>
              <a:rPr lang="de-CH" altLang="de-DE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CH" altLang="de-DE" sz="4000" b="1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</a:br>
            <a:r>
              <a:rPr lang="de-CH" altLang="de-DE" sz="16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6. Januar 2026	HAFL, Länggasse 85, 3052 Zollikofen</a:t>
            </a:r>
            <a:br>
              <a:rPr lang="de-CH" altLang="de-DE" sz="16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</a:br>
            <a:r>
              <a:rPr lang="de-CH" altLang="de-DE" sz="16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7. Januar 2026	</a:t>
            </a:r>
            <a:r>
              <a:rPr lang="de-CH" altLang="de-DE" sz="1600" err="1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AgroVet</a:t>
            </a:r>
            <a:r>
              <a:rPr lang="de-CH" altLang="de-DE" sz="16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-Strickhof, Forum, </a:t>
            </a:r>
            <a:r>
              <a:rPr lang="de-CH" altLang="de-DE" sz="1600" err="1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Eschikon</a:t>
            </a:r>
            <a:r>
              <a:rPr lang="de-CH" altLang="de-DE" sz="16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 27, 8315 Lindau</a:t>
            </a:r>
            <a:br>
              <a:rPr lang="de-CH" altLang="de-DE" sz="16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</a:br>
            <a:r>
              <a:rPr lang="de-CH" altLang="de-DE" sz="16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13. Januar 2026	</a:t>
            </a:r>
            <a:r>
              <a:rPr lang="fr-FR" altLang="de-DE" sz="1600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IAG, Route de Grangeneuve 31, 1725 </a:t>
            </a:r>
            <a:r>
              <a:rPr lang="fr-FR" altLang="de-DE" sz="1600" err="1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Posieux</a:t>
            </a:r>
            <a:br>
              <a:rPr lang="de-CH" altLang="de-DE" sz="2800" b="1">
                <a:solidFill>
                  <a:schemeClr val="tx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</a:br>
            <a:br>
              <a:rPr lang="de-CH" altLang="de-DE"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CH" altLang="de-DE" sz="4000" b="1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2" name="Picture 11">
            <a:extLst>
              <a:ext uri="{FF2B5EF4-FFF2-40B4-BE49-F238E27FC236}">
                <a16:creationId xmlns:a16="http://schemas.microsoft.com/office/drawing/2014/main" id="{4F22119C-8014-40BB-BF58-7A57D80A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37115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A86CA7A-05C0-4EF2-9D11-06997A466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0988"/>
            <a:ext cx="6060948" cy="3825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50B16-1616-9065-7CDE-CA7D6F82E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FC51FA07-76EF-9CD1-2373-0B814254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E6722E60-5CAF-42FE-E1B8-51A620CF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10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6F71ED5E-A251-52CC-A244-EC70727F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DBBB4A-AF0F-E451-D792-37D107DC64F6}"/>
              </a:ext>
            </a:extLst>
          </p:cNvPr>
          <p:cNvSpPr txBox="1">
            <a:spLocks/>
          </p:cNvSpPr>
          <p:nvPr/>
        </p:nvSpPr>
        <p:spPr>
          <a:xfrm>
            <a:off x="214314" y="980728"/>
            <a:ext cx="9110214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Wichtige Veränderungen –  Qualität und Annahmeverweigerungen </a:t>
            </a:r>
          </a:p>
        </p:txBody>
      </p:sp>
      <p:sp>
        <p:nvSpPr>
          <p:cNvPr id="6" name="Diagrammplatzhalter 2">
            <a:extLst>
              <a:ext uri="{FF2B5EF4-FFF2-40B4-BE49-F238E27FC236}">
                <a16:creationId xmlns:a16="http://schemas.microsoft.com/office/drawing/2014/main" id="{B609654B-1A77-6E33-5DC6-9ED99AF26D23}"/>
              </a:ext>
            </a:extLst>
          </p:cNvPr>
          <p:cNvSpPr txBox="1">
            <a:spLocks/>
          </p:cNvSpPr>
          <p:nvPr/>
        </p:nvSpPr>
        <p:spPr>
          <a:xfrm>
            <a:off x="323528" y="1732788"/>
            <a:ext cx="8694159" cy="457653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 panose="020B0004020202020204" pitchFamily="34" charset="0"/>
              </a:rPr>
              <a:t>12  anstatt 7 Qualitätsmerkmalen unter §114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 panose="020B0004020202020204" pitchFamily="34" charset="0"/>
              </a:rPr>
              <a:t>Weniger Qualitätsmerkale zusammengeführt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 panose="020B0004020202020204" pitchFamily="34" charset="0"/>
              </a:rPr>
              <a:t> Keine Annahmeverweigerungen bei gewissen Qualitätsmerkmale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 panose="020B0004020202020204" pitchFamily="34" charset="0"/>
              </a:rPr>
              <a:t>Wichtige Änderungen: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de-CH" sz="1800">
              <a:latin typeface="Aptos Light" panose="020B00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de-CH" sz="1800">
              <a:latin typeface="Aptos Light" panose="020B00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de-CH" sz="1800">
              <a:latin typeface="Aptos Light" panose="020B00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de-CH" sz="1800">
              <a:latin typeface="Aptos Light" panose="020B00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de-CH" sz="1800">
              <a:latin typeface="Aptos Light" panose="020B00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 panose="020B0004020202020204" pitchFamily="34" charset="0"/>
              </a:rPr>
              <a:t>2025 gilt als </a:t>
            </a:r>
            <a:r>
              <a:rPr lang="de-CH" sz="1800" err="1">
                <a:latin typeface="Aptos Light" panose="020B0004020202020204" pitchFamily="34" charset="0"/>
              </a:rPr>
              <a:t>Testjahr</a:t>
            </a:r>
            <a:r>
              <a:rPr lang="de-CH" sz="1800">
                <a:latin typeface="Aptos Light" panose="020B0004020202020204" pitchFamily="34" charset="0"/>
              </a:rPr>
              <a:t> </a:t>
            </a:r>
            <a:r>
              <a:rPr lang="de-CH" sz="1800">
                <a:latin typeface="Aptos Light" panose="020B0004020202020204" pitchFamily="34" charset="0"/>
                <a:sym typeface="Wingdings" panose="05000000000000000000" pitchFamily="2" charset="2"/>
              </a:rPr>
              <a:t> im Winter 2026 werden die Ergebnisse beurteilt</a:t>
            </a:r>
            <a:endParaRPr lang="de-CH" sz="1800">
              <a:latin typeface="Aptos Light" panose="020B00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de-CH" sz="1800">
              <a:latin typeface="Aptos Light" panose="020B0004020202020204" pitchFamily="34" charset="0"/>
            </a:endParaRPr>
          </a:p>
          <a:p>
            <a:endParaRPr lang="de-CH"/>
          </a:p>
          <a:p>
            <a:endParaRPr lang="de-CH"/>
          </a:p>
        </p:txBody>
      </p:sp>
      <p:pic>
        <p:nvPicPr>
          <p:cNvPr id="10" name="Grafik 9" descr="Ein Bild, das Essen, Voll, Im Haus enthält.&#10;&#10;KI-generierte Inhalte können fehlerhaft sein.">
            <a:extLst>
              <a:ext uri="{FF2B5EF4-FFF2-40B4-BE49-F238E27FC236}">
                <a16:creationId xmlns:a16="http://schemas.microsoft.com/office/drawing/2014/main" id="{772AD0D5-D696-DAFB-F312-DAD332AFEB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6" y="3577737"/>
            <a:ext cx="2963585" cy="19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" name="Grafik 3" descr="Ein Bild, das draußen, Essen, Kartoffel, Brot enthält.&#10;&#10;KI-generierte Inhalte können fehlerhaft sein.">
            <a:extLst>
              <a:ext uri="{FF2B5EF4-FFF2-40B4-BE49-F238E27FC236}">
                <a16:creationId xmlns:a16="http://schemas.microsoft.com/office/drawing/2014/main" id="{428E0672-CA3F-6AAC-0875-7FAF48CAA9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683" y="3575311"/>
            <a:ext cx="2632370" cy="19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E333F16-F2ED-829F-1F2D-4FC42DFF71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918" y="3575083"/>
            <a:ext cx="1761758" cy="19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Grafik 6" descr="Ein Bild, das Frucht, Banane, draußen, Essen enthält.&#10;&#10;KI-generierte Inhalte können fehlerhaft sein.">
            <a:extLst>
              <a:ext uri="{FF2B5EF4-FFF2-40B4-BE49-F238E27FC236}">
                <a16:creationId xmlns:a16="http://schemas.microsoft.com/office/drawing/2014/main" id="{8AC97127-6626-55DC-4CF0-5C414B9A23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385" y="3575083"/>
            <a:ext cx="2065649" cy="19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540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1D39744-5BAD-1A74-FD5B-6842C4263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1B7D81D9-5F23-BBB0-800D-EB55A65E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28B6E6F7-A91D-F0DF-05E0-7FBCBA71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11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50BAA2B0-DF6E-C744-E21E-FC7A43C5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8CBCA9-E2E7-A7DF-6B52-44F3883E9BAB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Wichtige Veränderungen – Annahmeverweigerungen </a:t>
            </a:r>
          </a:p>
        </p:txBody>
      </p:sp>
      <p:sp>
        <p:nvSpPr>
          <p:cNvPr id="6" name="Diagrammplatzhalter 2">
            <a:extLst>
              <a:ext uri="{FF2B5EF4-FFF2-40B4-BE49-F238E27FC236}">
                <a16:creationId xmlns:a16="http://schemas.microsoft.com/office/drawing/2014/main" id="{B63D6C73-46BF-B356-F84B-1F0DC42ECFF5}"/>
              </a:ext>
            </a:extLst>
          </p:cNvPr>
          <p:cNvSpPr txBox="1">
            <a:spLocks/>
          </p:cNvSpPr>
          <p:nvPr/>
        </p:nvSpPr>
        <p:spPr>
          <a:xfrm>
            <a:off x="369771" y="1563192"/>
            <a:ext cx="5786405" cy="368458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>
                <a:latin typeface="Aptos Light" panose="020B0004020202020204" pitchFamily="34" charset="0"/>
              </a:rPr>
              <a:t>Artikel 114 Annahmeverweigerungen </a:t>
            </a:r>
            <a:r>
              <a:rPr lang="de-CH" sz="1600" err="1">
                <a:latin typeface="Aptos Light" panose="020B0004020202020204" pitchFamily="34" charset="0"/>
              </a:rPr>
              <a:t>Chipskartoffeln</a:t>
            </a:r>
            <a:r>
              <a:rPr lang="de-CH" sz="1600">
                <a:latin typeface="Aptos Light" panose="020B0004020202020204" pitchFamily="34" charset="0"/>
              </a:rPr>
              <a:t> </a:t>
            </a:r>
            <a:r>
              <a:rPr lang="de-CH" sz="1600" b="1">
                <a:latin typeface="Aptos Light" panose="020B0004020202020204" pitchFamily="34" charset="0"/>
              </a:rPr>
              <a:t>neu</a:t>
            </a:r>
            <a:endParaRPr lang="de-CH" sz="1600">
              <a:latin typeface="Aptos Light" panose="020B0004020202020204" pitchFamily="34" charset="0"/>
            </a:endParaRPr>
          </a:p>
          <a:p>
            <a:endParaRPr lang="de-CH"/>
          </a:p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27295A-4269-1EFE-6B7F-DFB6E654A3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15" y="1916832"/>
            <a:ext cx="6086570" cy="41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3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1BFE-E8F0-2CD0-F9CE-73880214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A9B6FD88-77FB-4670-2A3F-EF9B3E6A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C7AFAED3-F235-7230-B8B9-94DF8DD8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12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5502439D-1AB0-8F95-B81C-48C8C7A5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81DCC4-89FD-DB7D-A055-B11EA440F705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Wichtige Veränderungen - Abzüge</a:t>
            </a:r>
          </a:p>
        </p:txBody>
      </p:sp>
      <p:sp>
        <p:nvSpPr>
          <p:cNvPr id="6" name="Diagrammplatzhalter 2">
            <a:extLst>
              <a:ext uri="{FF2B5EF4-FFF2-40B4-BE49-F238E27FC236}">
                <a16:creationId xmlns:a16="http://schemas.microsoft.com/office/drawing/2014/main" id="{2B3C9E9F-92F7-8271-F11C-7E1A0FDF2990}"/>
              </a:ext>
            </a:extLst>
          </p:cNvPr>
          <p:cNvSpPr txBox="1">
            <a:spLocks/>
          </p:cNvSpPr>
          <p:nvPr/>
        </p:nvSpPr>
        <p:spPr>
          <a:xfrm>
            <a:off x="136638" y="1700383"/>
            <a:ext cx="4789735" cy="368458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>
                <a:latin typeface="Aptos Light" panose="020B0004020202020204" pitchFamily="34" charset="0"/>
              </a:rPr>
              <a:t>Artikel 114 Abzüge</a:t>
            </a:r>
            <a:r>
              <a:rPr lang="de-CH" sz="1600" b="1">
                <a:latin typeface="Aptos Light" panose="020B0004020202020204" pitchFamily="34" charset="0"/>
              </a:rPr>
              <a:t> alt</a:t>
            </a:r>
            <a:endParaRPr lang="de-CH"/>
          </a:p>
          <a:p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A1485E-00C2-FDCD-ED3F-1DAC3FBE6657}"/>
              </a:ext>
            </a:extLst>
          </p:cNvPr>
          <p:cNvSpPr txBox="1"/>
          <p:nvPr/>
        </p:nvSpPr>
        <p:spPr>
          <a:xfrm>
            <a:off x="-25921" y="5875628"/>
            <a:ext cx="6097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1">
                <a:latin typeface="Aptos Light" panose="020B0004020202020204" pitchFamily="34" charset="0"/>
              </a:rPr>
              <a:t>Gilt für Chips und Frites</a:t>
            </a:r>
          </a:p>
        </p:txBody>
      </p:sp>
      <p:sp>
        <p:nvSpPr>
          <p:cNvPr id="9" name="Diagrammplatzhalter 3">
            <a:extLst>
              <a:ext uri="{FF2B5EF4-FFF2-40B4-BE49-F238E27FC236}">
                <a16:creationId xmlns:a16="http://schemas.microsoft.com/office/drawing/2014/main" id="{8C4510C3-EDCD-3BE5-0488-EEE151E7B352}"/>
              </a:ext>
            </a:extLst>
          </p:cNvPr>
          <p:cNvSpPr txBox="1">
            <a:spLocks/>
          </p:cNvSpPr>
          <p:nvPr/>
        </p:nvSpPr>
        <p:spPr>
          <a:xfrm>
            <a:off x="3762348" y="2119233"/>
            <a:ext cx="5257800" cy="368458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>
                <a:latin typeface="Aptos Light" panose="020B0004020202020204" pitchFamily="34" charset="0"/>
              </a:rPr>
              <a:t>Artikel 114 Abzüge </a:t>
            </a:r>
            <a:r>
              <a:rPr lang="de-CH" sz="1600" b="1">
                <a:latin typeface="Aptos Light" panose="020B0004020202020204" pitchFamily="34" charset="0"/>
              </a:rPr>
              <a:t>neu</a:t>
            </a:r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1840F29-053D-9349-04E0-C44C0FB12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05974"/>
              </p:ext>
            </p:extLst>
          </p:nvPr>
        </p:nvGraphicFramePr>
        <p:xfrm>
          <a:off x="176292" y="2118113"/>
          <a:ext cx="3240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51715915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95497693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Mängelbesatz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Berechtige Abzüge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630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 – 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705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Light" panose="020B0004020202020204" pitchFamily="34" charset="0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688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975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7591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855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498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Effektive Mängelbesatz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6100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4B1B91A-9DB0-A35F-A236-27EE7EFF3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91290"/>
              </p:ext>
            </p:extLst>
          </p:nvPr>
        </p:nvGraphicFramePr>
        <p:xfrm>
          <a:off x="3753220" y="2429972"/>
          <a:ext cx="43200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51715915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95497693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Mängelbesatz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Berechtige Abzüge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630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 – 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705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Light" panose="020B0004020202020204" pitchFamily="34" charset="0"/>
                          <a:ea typeface="+mn-ea"/>
                          <a:cs typeface="+mn-cs"/>
                        </a:rPr>
                        <a:t>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688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975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7591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855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498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61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416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5628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3216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4632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7723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19 %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42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Ab 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ptos Light" panose="020B0004020202020204" pitchFamily="34" charset="0"/>
                        </a:rPr>
                        <a:t>20 % -&gt; Mindestpreis von 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16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9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57CEC-3EA7-3C42-6F3E-287A770DA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0C733D99-E871-6EF0-E778-90E101D0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8CF06078-DE16-2E54-9216-5E989BC2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13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179132BA-8CB6-E3D9-62BD-8305A1EE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72F22A-F537-788E-B841-22087BDCA1F1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Feststellung nach der Ernte 2025</a:t>
            </a:r>
          </a:p>
        </p:txBody>
      </p:sp>
      <p:sp>
        <p:nvSpPr>
          <p:cNvPr id="4" name="Diagrammplatzhalter 2">
            <a:extLst>
              <a:ext uri="{FF2B5EF4-FFF2-40B4-BE49-F238E27FC236}">
                <a16:creationId xmlns:a16="http://schemas.microsoft.com/office/drawing/2014/main" id="{BD349340-17E1-3633-1919-B6C13555DDC7}"/>
              </a:ext>
            </a:extLst>
          </p:cNvPr>
          <p:cNvSpPr txBox="1">
            <a:spLocks/>
          </p:cNvSpPr>
          <p:nvPr/>
        </p:nvSpPr>
        <p:spPr>
          <a:xfrm>
            <a:off x="323528" y="1732789"/>
            <a:ext cx="8694159" cy="36845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 panose="020B0004020202020204" pitchFamily="34" charset="0"/>
              </a:rPr>
              <a:t>Sehr gute externe Qualität </a:t>
            </a:r>
            <a:r>
              <a:rPr lang="de-CH" sz="1800">
                <a:latin typeface="Aptos Light" panose="020B0004020202020204" pitchFamily="34" charset="0"/>
                <a:sym typeface="Wingdings" panose="05000000000000000000" pitchFamily="2" charset="2"/>
              </a:rPr>
              <a:t> Einfluss des neuen Models noch nicht ganz einschätzbar auf die Verarbeitungsergebnisse </a:t>
            </a:r>
            <a:endParaRPr lang="de-CH" sz="1800">
              <a:latin typeface="Aptos Light" panose="020B00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/>
              </a:rPr>
              <a:t>Mehrkosten für die Verarbeiter </a:t>
            </a:r>
            <a:r>
              <a:rPr lang="de-CH" sz="1800">
                <a:latin typeface="Aptos Light"/>
                <a:sym typeface="Wingdings" panose="05000000000000000000" pitchFamily="2" charset="2"/>
              </a:rPr>
              <a:t> effektive Preiserhöhung für die Produzenten von ca. 2.- CHF / 100 kg Kartoffeln</a:t>
            </a:r>
            <a:endParaRPr lang="de-CH" sz="1800">
              <a:latin typeface="Aptos Ligh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/>
              </a:rPr>
              <a:t> Von den Produzenten anerkannt als wichtige </a:t>
            </a:r>
            <a:r>
              <a:rPr lang="de-CH" sz="1800" err="1">
                <a:latin typeface="Aptos Light"/>
              </a:rPr>
              <a:t>Massnahme</a:t>
            </a:r>
            <a:r>
              <a:rPr lang="de-CH" sz="1800">
                <a:latin typeface="Aptos Light"/>
              </a:rPr>
              <a:t> um die (finanzielle) Attraktivität von Veredelungskartoffeln zu fördern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/>
              </a:rPr>
              <a:t>Im Jahr 2025 wurden Grenze gesehen bei den mechanischen Schäden </a:t>
            </a:r>
            <a:r>
              <a:rPr lang="de-CH" sz="1800">
                <a:latin typeface="Aptos Light"/>
                <a:sym typeface="Wingdings" panose="05000000000000000000" pitchFamily="2" charset="2"/>
              </a:rPr>
              <a:t> zu viele geschnittene Kartoffeln führten zu einer erhöhten Tendenz der Fäulnis </a:t>
            </a:r>
            <a:endParaRPr lang="de-CH" sz="1800">
              <a:latin typeface="Aptos Ligh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/>
                <a:sym typeface="Wingdings" panose="05000000000000000000" pitchFamily="2" charset="2"/>
              </a:rPr>
              <a:t>Im Winter 2026 werden die mechanischen Schäden nochmals </a:t>
            </a:r>
            <a:r>
              <a:rPr lang="de-CH" sz="1800" dirty="0">
                <a:latin typeface="Aptos Light"/>
                <a:sym typeface="Wingdings" panose="05000000000000000000" pitchFamily="2" charset="2"/>
              </a:rPr>
              <a:t>besprochen</a:t>
            </a:r>
            <a:r>
              <a:rPr lang="de-CH" sz="1800">
                <a:latin typeface="Aptos Light"/>
                <a:sym typeface="Wingdings" panose="05000000000000000000" pitchFamily="2" charset="2"/>
              </a:rPr>
              <a:t> sowie der Begriff Besatz nochmals genauer definiert</a:t>
            </a:r>
            <a:endParaRPr lang="de-CH" sz="1800">
              <a:latin typeface="Aptos Light" panose="020B00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de-CH" sz="1800">
              <a:latin typeface="Aptos Light" panose="020B0004020202020204" pitchFamily="34" charset="0"/>
            </a:endParaRPr>
          </a:p>
          <a:p>
            <a:endParaRPr lang="de-CH"/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9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530E-2ECE-7964-ED5F-DF4912FA8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95AFD4CA-A751-67DB-8757-66A445FF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53DC007F-663E-713D-DA91-4ADF3B87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92875"/>
            <a:ext cx="9840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14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E7CBB0EF-E4EB-090A-0ADE-76C555890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606BF2-7AEC-9A99-CFB1-15B347B61154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500">
              <a:latin typeface="Aptos Light" panose="020B00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10DF304-04E5-8BB9-7AA5-804DE41BADD7}"/>
              </a:ext>
            </a:extLst>
          </p:cNvPr>
          <p:cNvSpPr txBox="1">
            <a:spLocks/>
          </p:cNvSpPr>
          <p:nvPr/>
        </p:nvSpPr>
        <p:spPr>
          <a:xfrm>
            <a:off x="150962" y="4857552"/>
            <a:ext cx="8820472" cy="125908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>
                <a:solidFill>
                  <a:schemeClr val="tx1"/>
                </a:solidFill>
                <a:latin typeface="Aptos Light" panose="020B0004020202020204" pitchFamily="34" charset="0"/>
              </a:rPr>
              <a:t>Zielvereinbarung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B6B303-B922-BA80-BFDB-8871A12E1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741362"/>
            <a:ext cx="6343650" cy="5572125"/>
          </a:xfrm>
          <a:prstGeom prst="rect">
            <a:avLst/>
          </a:prstGeom>
        </p:spPr>
      </p:pic>
      <p:pic>
        <p:nvPicPr>
          <p:cNvPr id="3" name="Bildplatzhalter 9">
            <a:extLst>
              <a:ext uri="{FF2B5EF4-FFF2-40B4-BE49-F238E27FC236}">
                <a16:creationId xmlns:a16="http://schemas.microsoft.com/office/drawing/2014/main" id="{B5009386-787D-6005-FC47-306652E748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8351"/>
            <a:ext cx="9133198" cy="55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62D4B-BC43-A267-BE49-2BF247FAE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hteck 165">
            <a:extLst>
              <a:ext uri="{FF2B5EF4-FFF2-40B4-BE49-F238E27FC236}">
                <a16:creationId xmlns:a16="http://schemas.microsoft.com/office/drawing/2014/main" id="{172FCED8-E5AE-1C64-D0D9-E4D4B5D5FFDB}"/>
              </a:ext>
            </a:extLst>
          </p:cNvPr>
          <p:cNvSpPr/>
          <p:nvPr/>
        </p:nvSpPr>
        <p:spPr>
          <a:xfrm>
            <a:off x="247547" y="1821901"/>
            <a:ext cx="8488392" cy="361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B8115804-1CD3-3EFA-6DCC-58D908CA6196}"/>
              </a:ext>
            </a:extLst>
          </p:cNvPr>
          <p:cNvCxnSpPr>
            <a:cxnSpLocks/>
          </p:cNvCxnSpPr>
          <p:nvPr/>
        </p:nvCxnSpPr>
        <p:spPr>
          <a:xfrm>
            <a:off x="704976" y="2276380"/>
            <a:ext cx="0" cy="2880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BAAC54E8-4416-85D3-7EDA-395EDE0C7E0A}"/>
              </a:ext>
            </a:extLst>
          </p:cNvPr>
          <p:cNvCxnSpPr>
            <a:cxnSpLocks/>
          </p:cNvCxnSpPr>
          <p:nvPr/>
        </p:nvCxnSpPr>
        <p:spPr>
          <a:xfrm>
            <a:off x="1742941" y="2276369"/>
            <a:ext cx="0" cy="2880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50EDE612-4CF4-D8B3-7085-D846F6393D69}"/>
              </a:ext>
            </a:extLst>
          </p:cNvPr>
          <p:cNvCxnSpPr>
            <a:cxnSpLocks/>
          </p:cNvCxnSpPr>
          <p:nvPr/>
        </p:nvCxnSpPr>
        <p:spPr>
          <a:xfrm>
            <a:off x="945628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C3175783-B602-19EC-63F8-50DC382C565F}"/>
              </a:ext>
            </a:extLst>
          </p:cNvPr>
          <p:cNvCxnSpPr>
            <a:cxnSpLocks/>
          </p:cNvCxnSpPr>
          <p:nvPr/>
        </p:nvCxnSpPr>
        <p:spPr>
          <a:xfrm>
            <a:off x="1204480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4102F16-0BC8-1420-3CEA-2376349250CE}"/>
              </a:ext>
            </a:extLst>
          </p:cNvPr>
          <p:cNvCxnSpPr>
            <a:cxnSpLocks/>
          </p:cNvCxnSpPr>
          <p:nvPr/>
        </p:nvCxnSpPr>
        <p:spPr>
          <a:xfrm>
            <a:off x="1478994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feld 16">
            <a:extLst>
              <a:ext uri="{FF2B5EF4-FFF2-40B4-BE49-F238E27FC236}">
                <a16:creationId xmlns:a16="http://schemas.microsoft.com/office/drawing/2014/main" id="{139473AA-868A-BF08-A474-F84AF263A789}"/>
              </a:ext>
            </a:extLst>
          </p:cNvPr>
          <p:cNvSpPr txBox="1">
            <a:spLocks/>
          </p:cNvSpPr>
          <p:nvPr/>
        </p:nvSpPr>
        <p:spPr>
          <a:xfrm>
            <a:off x="1018947" y="1969210"/>
            <a:ext cx="555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de-CH" sz="1400">
                <a:solidFill>
                  <a:schemeClr val="bg1"/>
                </a:solidFill>
                <a:latin typeface="Calibri" panose="020F0502020204030204"/>
              </a:rPr>
              <a:t>2025	</a:t>
            </a:r>
          </a:p>
        </p:txBody>
      </p: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6561A509-EE03-2BD3-A066-4CE0DFBFB467}"/>
              </a:ext>
            </a:extLst>
          </p:cNvPr>
          <p:cNvCxnSpPr>
            <a:cxnSpLocks/>
          </p:cNvCxnSpPr>
          <p:nvPr/>
        </p:nvCxnSpPr>
        <p:spPr>
          <a:xfrm>
            <a:off x="2775482" y="2276369"/>
            <a:ext cx="0" cy="2880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4BE11F89-9A2B-193E-5A13-91A5A4A7503D}"/>
              </a:ext>
            </a:extLst>
          </p:cNvPr>
          <p:cNvCxnSpPr>
            <a:cxnSpLocks/>
          </p:cNvCxnSpPr>
          <p:nvPr/>
        </p:nvCxnSpPr>
        <p:spPr>
          <a:xfrm>
            <a:off x="1978169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6E813D91-EA9F-A8BD-16C8-6777337083EA}"/>
              </a:ext>
            </a:extLst>
          </p:cNvPr>
          <p:cNvCxnSpPr>
            <a:cxnSpLocks/>
          </p:cNvCxnSpPr>
          <p:nvPr/>
        </p:nvCxnSpPr>
        <p:spPr>
          <a:xfrm>
            <a:off x="2237021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BC6C7616-0C54-A8CD-96F7-25C408E60A2D}"/>
              </a:ext>
            </a:extLst>
          </p:cNvPr>
          <p:cNvCxnSpPr>
            <a:cxnSpLocks/>
          </p:cNvCxnSpPr>
          <p:nvPr/>
        </p:nvCxnSpPr>
        <p:spPr>
          <a:xfrm>
            <a:off x="2511535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feld 16">
            <a:extLst>
              <a:ext uri="{FF2B5EF4-FFF2-40B4-BE49-F238E27FC236}">
                <a16:creationId xmlns:a16="http://schemas.microsoft.com/office/drawing/2014/main" id="{51189683-C1CB-3B06-E04E-57CC9173647D}"/>
              </a:ext>
            </a:extLst>
          </p:cNvPr>
          <p:cNvSpPr txBox="1">
            <a:spLocks/>
          </p:cNvSpPr>
          <p:nvPr/>
        </p:nvSpPr>
        <p:spPr>
          <a:xfrm>
            <a:off x="2051488" y="1969210"/>
            <a:ext cx="555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de-CH" sz="1400">
                <a:solidFill>
                  <a:schemeClr val="bg1"/>
                </a:solidFill>
                <a:latin typeface="Calibri" panose="020F0502020204030204"/>
              </a:rPr>
              <a:t>2026	</a:t>
            </a:r>
          </a:p>
        </p:txBody>
      </p: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B46DF20F-FC13-D7A8-2791-935AE08E1597}"/>
              </a:ext>
            </a:extLst>
          </p:cNvPr>
          <p:cNvCxnSpPr>
            <a:cxnSpLocks/>
          </p:cNvCxnSpPr>
          <p:nvPr/>
        </p:nvCxnSpPr>
        <p:spPr>
          <a:xfrm>
            <a:off x="3813447" y="2276369"/>
            <a:ext cx="0" cy="2880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A536B9FF-BB35-3B1B-0EEE-378E57EB3A71}"/>
              </a:ext>
            </a:extLst>
          </p:cNvPr>
          <p:cNvCxnSpPr>
            <a:cxnSpLocks/>
          </p:cNvCxnSpPr>
          <p:nvPr/>
        </p:nvCxnSpPr>
        <p:spPr>
          <a:xfrm>
            <a:off x="3016134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D9A67D2D-62C0-C420-8DA7-22545F6C5BE4}"/>
              </a:ext>
            </a:extLst>
          </p:cNvPr>
          <p:cNvCxnSpPr>
            <a:cxnSpLocks/>
          </p:cNvCxnSpPr>
          <p:nvPr/>
        </p:nvCxnSpPr>
        <p:spPr>
          <a:xfrm>
            <a:off x="3274986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7B2C4BC9-767C-2F58-ED6B-483A6FEA1360}"/>
              </a:ext>
            </a:extLst>
          </p:cNvPr>
          <p:cNvCxnSpPr>
            <a:cxnSpLocks/>
          </p:cNvCxnSpPr>
          <p:nvPr/>
        </p:nvCxnSpPr>
        <p:spPr>
          <a:xfrm>
            <a:off x="3549500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feld 16">
            <a:extLst>
              <a:ext uri="{FF2B5EF4-FFF2-40B4-BE49-F238E27FC236}">
                <a16:creationId xmlns:a16="http://schemas.microsoft.com/office/drawing/2014/main" id="{C80DB49C-6953-7D25-5157-4350A7F625CE}"/>
              </a:ext>
            </a:extLst>
          </p:cNvPr>
          <p:cNvSpPr txBox="1">
            <a:spLocks/>
          </p:cNvSpPr>
          <p:nvPr/>
        </p:nvSpPr>
        <p:spPr>
          <a:xfrm>
            <a:off x="3089453" y="1969210"/>
            <a:ext cx="555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de-CH" sz="1400">
                <a:solidFill>
                  <a:schemeClr val="bg1"/>
                </a:solidFill>
                <a:latin typeface="Calibri" panose="020F0502020204030204"/>
              </a:rPr>
              <a:t>2027	</a:t>
            </a: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38F36ACB-3D62-53B2-271A-0206DE0A0A25}"/>
              </a:ext>
            </a:extLst>
          </p:cNvPr>
          <p:cNvCxnSpPr>
            <a:cxnSpLocks/>
          </p:cNvCxnSpPr>
          <p:nvPr/>
        </p:nvCxnSpPr>
        <p:spPr>
          <a:xfrm>
            <a:off x="4845988" y="2276369"/>
            <a:ext cx="0" cy="2880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75043256-AB96-7DD9-F2E1-EBA365729ACB}"/>
              </a:ext>
            </a:extLst>
          </p:cNvPr>
          <p:cNvCxnSpPr>
            <a:cxnSpLocks/>
          </p:cNvCxnSpPr>
          <p:nvPr/>
        </p:nvCxnSpPr>
        <p:spPr>
          <a:xfrm>
            <a:off x="4048675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Gerader Verbinder 101">
            <a:extLst>
              <a:ext uri="{FF2B5EF4-FFF2-40B4-BE49-F238E27FC236}">
                <a16:creationId xmlns:a16="http://schemas.microsoft.com/office/drawing/2014/main" id="{2D546412-E699-96F7-52CD-315082C38728}"/>
              </a:ext>
            </a:extLst>
          </p:cNvPr>
          <p:cNvCxnSpPr>
            <a:cxnSpLocks/>
          </p:cNvCxnSpPr>
          <p:nvPr/>
        </p:nvCxnSpPr>
        <p:spPr>
          <a:xfrm>
            <a:off x="4307527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AF5B372D-5BCF-2527-6129-A7ECC949684D}"/>
              </a:ext>
            </a:extLst>
          </p:cNvPr>
          <p:cNvCxnSpPr>
            <a:cxnSpLocks/>
          </p:cNvCxnSpPr>
          <p:nvPr/>
        </p:nvCxnSpPr>
        <p:spPr>
          <a:xfrm>
            <a:off x="4582041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feld 16">
            <a:extLst>
              <a:ext uri="{FF2B5EF4-FFF2-40B4-BE49-F238E27FC236}">
                <a16:creationId xmlns:a16="http://schemas.microsoft.com/office/drawing/2014/main" id="{75FFB002-FFB1-5C1F-DB8F-9790FF5424F7}"/>
              </a:ext>
            </a:extLst>
          </p:cNvPr>
          <p:cNvSpPr txBox="1">
            <a:spLocks/>
          </p:cNvSpPr>
          <p:nvPr/>
        </p:nvSpPr>
        <p:spPr>
          <a:xfrm>
            <a:off x="4121994" y="1969210"/>
            <a:ext cx="555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de-CH" sz="1400">
                <a:solidFill>
                  <a:schemeClr val="bg1"/>
                </a:solidFill>
                <a:latin typeface="Calibri" panose="020F0502020204030204"/>
              </a:rPr>
              <a:t>2028	</a:t>
            </a:r>
          </a:p>
        </p:txBody>
      </p: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3D4A837E-D59C-0D4C-274B-9A437385543A}"/>
              </a:ext>
            </a:extLst>
          </p:cNvPr>
          <p:cNvCxnSpPr>
            <a:cxnSpLocks/>
          </p:cNvCxnSpPr>
          <p:nvPr/>
        </p:nvCxnSpPr>
        <p:spPr>
          <a:xfrm>
            <a:off x="5874731" y="2276369"/>
            <a:ext cx="0" cy="2880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86A41B88-E4BE-0E08-86AF-66B1965BF27D}"/>
              </a:ext>
            </a:extLst>
          </p:cNvPr>
          <p:cNvCxnSpPr>
            <a:cxnSpLocks/>
          </p:cNvCxnSpPr>
          <p:nvPr/>
        </p:nvCxnSpPr>
        <p:spPr>
          <a:xfrm>
            <a:off x="5077418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1F85B86F-103C-AE2D-271D-B87153E95639}"/>
              </a:ext>
            </a:extLst>
          </p:cNvPr>
          <p:cNvCxnSpPr>
            <a:cxnSpLocks/>
          </p:cNvCxnSpPr>
          <p:nvPr/>
        </p:nvCxnSpPr>
        <p:spPr>
          <a:xfrm>
            <a:off x="5336270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53259354-9ED3-E611-EF97-19F467B9D3C2}"/>
              </a:ext>
            </a:extLst>
          </p:cNvPr>
          <p:cNvCxnSpPr>
            <a:cxnSpLocks/>
          </p:cNvCxnSpPr>
          <p:nvPr/>
        </p:nvCxnSpPr>
        <p:spPr>
          <a:xfrm>
            <a:off x="5610784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feld 16">
            <a:extLst>
              <a:ext uri="{FF2B5EF4-FFF2-40B4-BE49-F238E27FC236}">
                <a16:creationId xmlns:a16="http://schemas.microsoft.com/office/drawing/2014/main" id="{14ADEB0B-C368-7A82-0FA5-A2232F44712B}"/>
              </a:ext>
            </a:extLst>
          </p:cNvPr>
          <p:cNvSpPr txBox="1">
            <a:spLocks/>
          </p:cNvSpPr>
          <p:nvPr/>
        </p:nvSpPr>
        <p:spPr>
          <a:xfrm>
            <a:off x="5150737" y="1969210"/>
            <a:ext cx="555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de-CH" sz="1400">
                <a:solidFill>
                  <a:schemeClr val="bg1"/>
                </a:solidFill>
                <a:latin typeface="Calibri" panose="020F0502020204030204"/>
              </a:rPr>
              <a:t>2030	</a:t>
            </a:r>
          </a:p>
        </p:txBody>
      </p: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AE269E53-B11F-ED91-4339-D7C2413A6E68}"/>
              </a:ext>
            </a:extLst>
          </p:cNvPr>
          <p:cNvCxnSpPr>
            <a:cxnSpLocks/>
          </p:cNvCxnSpPr>
          <p:nvPr/>
        </p:nvCxnSpPr>
        <p:spPr>
          <a:xfrm>
            <a:off x="6912696" y="2276369"/>
            <a:ext cx="0" cy="2880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04817B11-86BC-45C6-90CB-DB59042C2D83}"/>
              </a:ext>
            </a:extLst>
          </p:cNvPr>
          <p:cNvCxnSpPr>
            <a:cxnSpLocks/>
          </p:cNvCxnSpPr>
          <p:nvPr/>
        </p:nvCxnSpPr>
        <p:spPr>
          <a:xfrm>
            <a:off x="6115383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Gerader Verbinder 117">
            <a:extLst>
              <a:ext uri="{FF2B5EF4-FFF2-40B4-BE49-F238E27FC236}">
                <a16:creationId xmlns:a16="http://schemas.microsoft.com/office/drawing/2014/main" id="{BC72023A-E8BE-9A06-9C4A-F4C82792C241}"/>
              </a:ext>
            </a:extLst>
          </p:cNvPr>
          <p:cNvCxnSpPr>
            <a:cxnSpLocks/>
          </p:cNvCxnSpPr>
          <p:nvPr/>
        </p:nvCxnSpPr>
        <p:spPr>
          <a:xfrm>
            <a:off x="6374235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Gerader Verbinder 118">
            <a:extLst>
              <a:ext uri="{FF2B5EF4-FFF2-40B4-BE49-F238E27FC236}">
                <a16:creationId xmlns:a16="http://schemas.microsoft.com/office/drawing/2014/main" id="{67F82A81-4A2D-C51F-6D8F-AD221E5FE487}"/>
              </a:ext>
            </a:extLst>
          </p:cNvPr>
          <p:cNvCxnSpPr>
            <a:cxnSpLocks/>
          </p:cNvCxnSpPr>
          <p:nvPr/>
        </p:nvCxnSpPr>
        <p:spPr>
          <a:xfrm>
            <a:off x="6648749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feld 16">
            <a:extLst>
              <a:ext uri="{FF2B5EF4-FFF2-40B4-BE49-F238E27FC236}">
                <a16:creationId xmlns:a16="http://schemas.microsoft.com/office/drawing/2014/main" id="{D1A49674-5869-50CF-A11E-966FE43E0834}"/>
              </a:ext>
            </a:extLst>
          </p:cNvPr>
          <p:cNvSpPr txBox="1">
            <a:spLocks/>
          </p:cNvSpPr>
          <p:nvPr/>
        </p:nvSpPr>
        <p:spPr>
          <a:xfrm>
            <a:off x="6188702" y="1969210"/>
            <a:ext cx="555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de-CH" sz="1400">
                <a:solidFill>
                  <a:schemeClr val="bg1"/>
                </a:solidFill>
                <a:latin typeface="Calibri" panose="020F0502020204030204"/>
              </a:rPr>
              <a:t>2035	</a:t>
            </a:r>
          </a:p>
        </p:txBody>
      </p:sp>
      <p:cxnSp>
        <p:nvCxnSpPr>
          <p:cNvPr id="126" name="Gerader Verbinder 125">
            <a:extLst>
              <a:ext uri="{FF2B5EF4-FFF2-40B4-BE49-F238E27FC236}">
                <a16:creationId xmlns:a16="http://schemas.microsoft.com/office/drawing/2014/main" id="{DD372C48-5DB9-02FC-D581-0833DA28B205}"/>
              </a:ext>
            </a:extLst>
          </p:cNvPr>
          <p:cNvCxnSpPr>
            <a:cxnSpLocks/>
          </p:cNvCxnSpPr>
          <p:nvPr/>
        </p:nvCxnSpPr>
        <p:spPr>
          <a:xfrm>
            <a:off x="7945237" y="2276369"/>
            <a:ext cx="0" cy="2880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Gerader Verbinder 130">
            <a:extLst>
              <a:ext uri="{FF2B5EF4-FFF2-40B4-BE49-F238E27FC236}">
                <a16:creationId xmlns:a16="http://schemas.microsoft.com/office/drawing/2014/main" id="{20470296-CCC2-4119-1A7E-F59F2453A301}"/>
              </a:ext>
            </a:extLst>
          </p:cNvPr>
          <p:cNvCxnSpPr>
            <a:cxnSpLocks/>
          </p:cNvCxnSpPr>
          <p:nvPr/>
        </p:nvCxnSpPr>
        <p:spPr>
          <a:xfrm>
            <a:off x="7147924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C5488ADE-E39C-ABFB-8315-C61474B7592E}"/>
              </a:ext>
            </a:extLst>
          </p:cNvPr>
          <p:cNvCxnSpPr>
            <a:cxnSpLocks/>
          </p:cNvCxnSpPr>
          <p:nvPr/>
        </p:nvCxnSpPr>
        <p:spPr>
          <a:xfrm>
            <a:off x="7406776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Gerader Verbinder 152">
            <a:extLst>
              <a:ext uri="{FF2B5EF4-FFF2-40B4-BE49-F238E27FC236}">
                <a16:creationId xmlns:a16="http://schemas.microsoft.com/office/drawing/2014/main" id="{4AB8569D-E510-968E-A26C-8A6E5A0DA471}"/>
              </a:ext>
            </a:extLst>
          </p:cNvPr>
          <p:cNvCxnSpPr>
            <a:cxnSpLocks/>
          </p:cNvCxnSpPr>
          <p:nvPr/>
        </p:nvCxnSpPr>
        <p:spPr>
          <a:xfrm>
            <a:off x="7681290" y="2430979"/>
            <a:ext cx="0" cy="26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7" name="Textfeld 16">
            <a:extLst>
              <a:ext uri="{FF2B5EF4-FFF2-40B4-BE49-F238E27FC236}">
                <a16:creationId xmlns:a16="http://schemas.microsoft.com/office/drawing/2014/main" id="{DA5BDE37-829D-4E76-0928-C7AD1B4D2081}"/>
              </a:ext>
            </a:extLst>
          </p:cNvPr>
          <p:cNvSpPr txBox="1">
            <a:spLocks/>
          </p:cNvSpPr>
          <p:nvPr/>
        </p:nvSpPr>
        <p:spPr>
          <a:xfrm>
            <a:off x="7221243" y="1969210"/>
            <a:ext cx="555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de-CH" sz="1400">
                <a:solidFill>
                  <a:schemeClr val="bg1"/>
                </a:solidFill>
                <a:latin typeface="Calibri" panose="020F0502020204030204"/>
              </a:rPr>
              <a:t>2040	</a:t>
            </a:r>
          </a:p>
        </p:txBody>
      </p:sp>
      <p:sp>
        <p:nvSpPr>
          <p:cNvPr id="169" name="Pfeil: Chevron 168">
            <a:extLst>
              <a:ext uri="{FF2B5EF4-FFF2-40B4-BE49-F238E27FC236}">
                <a16:creationId xmlns:a16="http://schemas.microsoft.com/office/drawing/2014/main" id="{4B78F974-FDF1-E73F-A64F-15D03D92EC3B}"/>
              </a:ext>
            </a:extLst>
          </p:cNvPr>
          <p:cNvSpPr/>
          <p:nvPr/>
        </p:nvSpPr>
        <p:spPr>
          <a:xfrm>
            <a:off x="1417340" y="3748402"/>
            <a:ext cx="6000004" cy="288000"/>
          </a:xfrm>
          <a:prstGeom prst="chevron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/>
            <a:r>
              <a:rPr lang="de-CH" sz="1400" b="1">
                <a:solidFill>
                  <a:schemeClr val="bg1"/>
                </a:solidFill>
                <a:latin typeface="Aptos Light" panose="020B0004020202020204" pitchFamily="34" charset="0"/>
              </a:rPr>
              <a:t>80</a:t>
            </a:r>
            <a:r>
              <a:rPr lang="de-CH" sz="1400" b="1">
                <a:latin typeface="Aptos Light" panose="020B0004020202020204" pitchFamily="34" charset="0"/>
              </a:rPr>
              <a:t> % Kartoffelfläche robuste Sorten</a:t>
            </a:r>
            <a:r>
              <a:rPr lang="de-CH" sz="1400">
                <a:solidFill>
                  <a:schemeClr val="bg1"/>
                </a:solidFill>
                <a:latin typeface="Aptos Light" panose="020B0004020202020204" pitchFamily="34" charset="0"/>
              </a:rPr>
              <a:t>        </a:t>
            </a:r>
          </a:p>
        </p:txBody>
      </p:sp>
      <p:cxnSp>
        <p:nvCxnSpPr>
          <p:cNvPr id="174" name="Gerader Verbinder 173">
            <a:extLst>
              <a:ext uri="{FF2B5EF4-FFF2-40B4-BE49-F238E27FC236}">
                <a16:creationId xmlns:a16="http://schemas.microsoft.com/office/drawing/2014/main" id="{3AD27527-9530-232E-B2D8-07BD95398254}"/>
              </a:ext>
            </a:extLst>
          </p:cNvPr>
          <p:cNvCxnSpPr>
            <a:cxnSpLocks/>
          </p:cNvCxnSpPr>
          <p:nvPr/>
        </p:nvCxnSpPr>
        <p:spPr>
          <a:xfrm>
            <a:off x="2342299" y="2276369"/>
            <a:ext cx="0" cy="28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feil: Fünfeck 1">
            <a:extLst>
              <a:ext uri="{FF2B5EF4-FFF2-40B4-BE49-F238E27FC236}">
                <a16:creationId xmlns:a16="http://schemas.microsoft.com/office/drawing/2014/main" id="{43039272-47B5-DD6B-2239-ADB9BA0903F6}"/>
              </a:ext>
            </a:extLst>
          </p:cNvPr>
          <p:cNvSpPr/>
          <p:nvPr/>
        </p:nvSpPr>
        <p:spPr>
          <a:xfrm>
            <a:off x="704976" y="2415357"/>
            <a:ext cx="3626912" cy="288000"/>
          </a:xfrm>
          <a:prstGeom prst="homePlat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r>
              <a:rPr lang="de-CH" sz="1400" b="1">
                <a:latin typeface="Aptos Light" panose="020B0004020202020204" pitchFamily="34" charset="0"/>
              </a:rPr>
              <a:t>25 % Kartoffelfläche robuste Sorten</a:t>
            </a:r>
            <a:r>
              <a:rPr lang="de-CH" sz="1400">
                <a:solidFill>
                  <a:schemeClr val="bg1"/>
                </a:solidFill>
                <a:latin typeface="Aptos Light" panose="020B0004020202020204" pitchFamily="34" charset="0"/>
              </a:rPr>
              <a:t>        </a:t>
            </a:r>
          </a:p>
        </p:txBody>
      </p:sp>
      <p:sp>
        <p:nvSpPr>
          <p:cNvPr id="177" name="Titel 113">
            <a:extLst>
              <a:ext uri="{FF2B5EF4-FFF2-40B4-BE49-F238E27FC236}">
                <a16:creationId xmlns:a16="http://schemas.microsoft.com/office/drawing/2014/main" id="{C90BD14F-C4A5-C565-8311-4F02DFB6D24B}"/>
              </a:ext>
            </a:extLst>
          </p:cNvPr>
          <p:cNvSpPr txBox="1">
            <a:spLocks/>
          </p:cNvSpPr>
          <p:nvPr/>
        </p:nvSpPr>
        <p:spPr>
          <a:xfrm>
            <a:off x="268077" y="1198100"/>
            <a:ext cx="8323336" cy="4093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ts val="2325"/>
              </a:lnSpc>
              <a:spcBef>
                <a:spcPct val="0"/>
              </a:spcBef>
              <a:buNone/>
              <a:defRPr sz="28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000" b="1"/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916D57CB-885C-98D1-BB41-20A9A7D25150}"/>
              </a:ext>
            </a:extLst>
          </p:cNvPr>
          <p:cNvSpPr/>
          <p:nvPr/>
        </p:nvSpPr>
        <p:spPr>
          <a:xfrm>
            <a:off x="985622" y="3013825"/>
            <a:ext cx="5399181" cy="288000"/>
          </a:xfrm>
          <a:prstGeom prst="chevron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/>
            <a:r>
              <a:rPr lang="de-CH" sz="1400" b="1">
                <a:solidFill>
                  <a:schemeClr val="bg1"/>
                </a:solidFill>
                <a:latin typeface="Aptos Light" panose="020B0004020202020204" pitchFamily="34" charset="0"/>
              </a:rPr>
              <a:t>60</a:t>
            </a:r>
            <a:r>
              <a:rPr lang="de-CH" sz="1400" b="1">
                <a:latin typeface="Aptos Light" panose="020B0004020202020204" pitchFamily="34" charset="0"/>
              </a:rPr>
              <a:t> % Kartoffelfläche robuste Sorten</a:t>
            </a:r>
            <a:r>
              <a:rPr lang="de-CH" sz="1400">
                <a:solidFill>
                  <a:schemeClr val="bg1"/>
                </a:solidFill>
                <a:latin typeface="Aptos Light" panose="020B0004020202020204" pitchFamily="34" charset="0"/>
              </a:rPr>
              <a:t>       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F06BA46-7C47-C11B-19FE-066498387A09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Ambitionierte Ziele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672C4D3-F7F2-E45C-D849-B49C904F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117733AA-9F73-1CF2-B171-0D9F8DF4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92875"/>
            <a:ext cx="9840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15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3E3FC-46BF-8672-8BA3-D5AA2BD13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853C323-3384-D983-37AC-01A348D2865D}"/>
              </a:ext>
            </a:extLst>
          </p:cNvPr>
          <p:cNvSpPr txBox="1"/>
          <p:nvPr/>
        </p:nvSpPr>
        <p:spPr>
          <a:xfrm>
            <a:off x="7428110" y="2518257"/>
            <a:ext cx="150348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50" err="1">
                <a:latin typeface="Aptos Light" panose="020B0004020202020204" pitchFamily="34" charset="0"/>
              </a:rPr>
              <a:t>Highly</a:t>
            </a:r>
            <a:endParaRPr lang="de-CH" sz="1350">
              <a:latin typeface="Aptos Light" panose="020B0004020202020204" pitchFamily="34" charset="0"/>
            </a:endParaRPr>
          </a:p>
          <a:p>
            <a:endParaRPr lang="de-CH" sz="1350">
              <a:latin typeface="Aptos Light" panose="020B0004020202020204" pitchFamily="34" charset="0"/>
            </a:endParaRPr>
          </a:p>
          <a:p>
            <a:endParaRPr lang="de-CH" sz="1350">
              <a:latin typeface="Aptos Light" panose="020B0004020202020204" pitchFamily="34" charset="0"/>
            </a:endParaRPr>
          </a:p>
          <a:p>
            <a:r>
              <a:rPr lang="de-CH" sz="1350">
                <a:latin typeface="Aptos Light" panose="020B0004020202020204" pitchFamily="34" charset="0"/>
              </a:rPr>
              <a:t>Medium</a:t>
            </a:r>
          </a:p>
          <a:p>
            <a:endParaRPr lang="de-CH" sz="1350">
              <a:latin typeface="Aptos Light" panose="020B0004020202020204" pitchFamily="34" charset="0"/>
            </a:endParaRPr>
          </a:p>
          <a:p>
            <a:endParaRPr lang="de-CH" sz="1350">
              <a:latin typeface="Aptos Light" panose="020B0004020202020204" pitchFamily="34" charset="0"/>
            </a:endParaRPr>
          </a:p>
          <a:p>
            <a:r>
              <a:rPr lang="de-CH" sz="1350">
                <a:latin typeface="Aptos Light" panose="020B0004020202020204" pitchFamily="34" charset="0"/>
              </a:rPr>
              <a:t>Low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9BFCE3-7FBC-A29C-17FD-8D783F2C9E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9" y="857250"/>
            <a:ext cx="7133211" cy="50435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E564035-6DE4-8467-D76A-BC9C6DF8205F}"/>
              </a:ext>
            </a:extLst>
          </p:cNvPr>
          <p:cNvSpPr txBox="1"/>
          <p:nvPr/>
        </p:nvSpPr>
        <p:spPr>
          <a:xfrm>
            <a:off x="7006372" y="531034"/>
            <a:ext cx="2346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>
                <a:latin typeface="Aptos Light" panose="020B0004020202020204" pitchFamily="34" charset="0"/>
              </a:rPr>
              <a:t>2024</a:t>
            </a:r>
          </a:p>
          <a:p>
            <a:r>
              <a:rPr lang="fr-CH" sz="1500">
                <a:latin typeface="Aptos Light" panose="020B0004020202020204" pitchFamily="34" charset="0"/>
              </a:rPr>
              <a:t>10’682 </a:t>
            </a:r>
            <a:r>
              <a:rPr lang="de-CH" sz="1500">
                <a:latin typeface="Aptos Light" panose="020B0004020202020204" pitchFamily="34" charset="0"/>
              </a:rPr>
              <a:t>ha Potatoes in CH</a:t>
            </a:r>
          </a:p>
          <a:p>
            <a:r>
              <a:rPr lang="de-CH" sz="1500">
                <a:latin typeface="Aptos Light" panose="020B0004020202020204" pitchFamily="34" charset="0"/>
              </a:rPr>
              <a:t>Surface per Variety</a:t>
            </a:r>
          </a:p>
          <a:p>
            <a:r>
              <a:rPr lang="de-CH" sz="1500" b="1">
                <a:latin typeface="Aptos Light" panose="020B0004020202020204" pitchFamily="34" charset="0"/>
              </a:rPr>
              <a:t>Late </a:t>
            </a:r>
            <a:r>
              <a:rPr lang="de-CH" sz="1500" b="1" err="1">
                <a:latin typeface="Aptos Light" panose="020B0004020202020204" pitchFamily="34" charset="0"/>
              </a:rPr>
              <a:t>blight</a:t>
            </a:r>
            <a:r>
              <a:rPr lang="de-CH" sz="1500" b="1">
                <a:latin typeface="Aptos Light" panose="020B0004020202020204" pitchFamily="34" charset="0"/>
              </a:rPr>
              <a:t> </a:t>
            </a:r>
            <a:r>
              <a:rPr lang="de-CH" sz="1500" err="1">
                <a:latin typeface="Aptos Light" panose="020B0004020202020204" pitchFamily="34" charset="0"/>
              </a:rPr>
              <a:t>sensitivity</a:t>
            </a:r>
            <a:endParaRPr lang="de-CH" sz="1500">
              <a:latin typeface="Aptos Light" panose="020B0004020202020204" pitchFamily="34" charset="0"/>
            </a:endParaRPr>
          </a:p>
          <a:p>
            <a:endParaRPr lang="fr-CH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4F607-CC43-623C-10FD-E0097A226350}"/>
              </a:ext>
            </a:extLst>
          </p:cNvPr>
          <p:cNvSpPr/>
          <p:nvPr/>
        </p:nvSpPr>
        <p:spPr bwMode="auto">
          <a:xfrm>
            <a:off x="7078616" y="2441664"/>
            <a:ext cx="349495" cy="2162907"/>
          </a:xfrm>
          <a:prstGeom prst="rect">
            <a:avLst/>
          </a:prstGeom>
          <a:gradFill>
            <a:gsLst>
              <a:gs pos="0">
                <a:srgbClr val="FF0000"/>
              </a:gs>
              <a:gs pos="69000">
                <a:srgbClr val="FFFF00"/>
              </a:gs>
              <a:gs pos="40000">
                <a:srgbClr val="FFC000"/>
              </a:gs>
              <a:gs pos="100000">
                <a:srgbClr val="00B05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40FEFF-4AE4-BC57-D1D2-F9291021451D}"/>
              </a:ext>
            </a:extLst>
          </p:cNvPr>
          <p:cNvSpPr/>
          <p:nvPr/>
        </p:nvSpPr>
        <p:spPr bwMode="auto">
          <a:xfrm>
            <a:off x="878306" y="3762877"/>
            <a:ext cx="1479884" cy="181075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0CCD89-AE0F-FB4B-0D09-23EA7FEF1E40}"/>
              </a:ext>
            </a:extLst>
          </p:cNvPr>
          <p:cNvSpPr/>
          <p:nvPr/>
        </p:nvSpPr>
        <p:spPr bwMode="auto">
          <a:xfrm>
            <a:off x="878306" y="1916029"/>
            <a:ext cx="1034716" cy="97682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E80984-347F-2FC7-1EDD-287CE13CFDF8}"/>
              </a:ext>
            </a:extLst>
          </p:cNvPr>
          <p:cNvSpPr/>
          <p:nvPr/>
        </p:nvSpPr>
        <p:spPr bwMode="auto">
          <a:xfrm>
            <a:off x="1936929" y="1861888"/>
            <a:ext cx="746114" cy="103096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49FF2-354D-4E2A-FB4C-588B505782F1}"/>
              </a:ext>
            </a:extLst>
          </p:cNvPr>
          <p:cNvSpPr/>
          <p:nvPr/>
        </p:nvSpPr>
        <p:spPr bwMode="auto">
          <a:xfrm>
            <a:off x="3638718" y="2162677"/>
            <a:ext cx="746114" cy="73017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1EEB1-BCFA-00A8-B639-4602BE9BE634}"/>
              </a:ext>
            </a:extLst>
          </p:cNvPr>
          <p:cNvSpPr/>
          <p:nvPr/>
        </p:nvSpPr>
        <p:spPr bwMode="auto">
          <a:xfrm>
            <a:off x="6279649" y="3717012"/>
            <a:ext cx="601211" cy="340639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961CDB-779D-DF3E-4C3F-38B84725904C}"/>
              </a:ext>
            </a:extLst>
          </p:cNvPr>
          <p:cNvSpPr/>
          <p:nvPr/>
        </p:nvSpPr>
        <p:spPr bwMode="auto">
          <a:xfrm>
            <a:off x="2695075" y="917408"/>
            <a:ext cx="703847" cy="56548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E83A45-8FF9-5555-66BD-A907BCB0DB64}"/>
              </a:ext>
            </a:extLst>
          </p:cNvPr>
          <p:cNvSpPr/>
          <p:nvPr/>
        </p:nvSpPr>
        <p:spPr bwMode="auto">
          <a:xfrm>
            <a:off x="3197542" y="3367606"/>
            <a:ext cx="703847" cy="43738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532A4F-DC4D-7989-CDC3-4C80CFBFE3F4}"/>
              </a:ext>
            </a:extLst>
          </p:cNvPr>
          <p:cNvSpPr/>
          <p:nvPr/>
        </p:nvSpPr>
        <p:spPr bwMode="auto">
          <a:xfrm>
            <a:off x="7078616" y="4806026"/>
            <a:ext cx="525343" cy="314949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>
              <a:latin typeface="Arial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2E3B2E3-9AF4-7169-9C6B-87F5D52EF991}"/>
              </a:ext>
            </a:extLst>
          </p:cNvPr>
          <p:cNvSpPr txBox="1"/>
          <p:nvPr/>
        </p:nvSpPr>
        <p:spPr>
          <a:xfrm>
            <a:off x="7607733" y="4813460"/>
            <a:ext cx="14537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>
                <a:latin typeface="Aptos Light" panose="020B0004020202020204" pitchFamily="34" charset="0"/>
              </a:rPr>
              <a:t>= Virus-</a:t>
            </a:r>
            <a:r>
              <a:rPr lang="fr-CH" sz="1500" err="1">
                <a:latin typeface="Aptos Light" panose="020B0004020202020204" pitchFamily="34" charset="0"/>
              </a:rPr>
              <a:t>tolerant</a:t>
            </a:r>
            <a:endParaRPr lang="fr-CH" sz="1500">
              <a:latin typeface="Aptos Light" panose="020B00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8043975-801A-A9D4-D0D4-BEB7C07388CC}"/>
              </a:ext>
            </a:extLst>
          </p:cNvPr>
          <p:cNvSpPr txBox="1"/>
          <p:nvPr/>
        </p:nvSpPr>
        <p:spPr>
          <a:xfrm>
            <a:off x="2046878" y="6519237"/>
            <a:ext cx="46759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10B718D6-678F-2528-1E4E-5A2F9DCD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16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4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7B45-4E73-E881-4D67-658BFA075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el 113">
            <a:extLst>
              <a:ext uri="{FF2B5EF4-FFF2-40B4-BE49-F238E27FC236}">
                <a16:creationId xmlns:a16="http://schemas.microsoft.com/office/drawing/2014/main" id="{94A253E6-8FA1-62F2-9267-F14410C178CD}"/>
              </a:ext>
            </a:extLst>
          </p:cNvPr>
          <p:cNvSpPr txBox="1">
            <a:spLocks/>
          </p:cNvSpPr>
          <p:nvPr/>
        </p:nvSpPr>
        <p:spPr>
          <a:xfrm>
            <a:off x="268077" y="1198100"/>
            <a:ext cx="8323336" cy="4093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ts val="2325"/>
              </a:lnSpc>
              <a:spcBef>
                <a:spcPct val="0"/>
              </a:spcBef>
              <a:buNone/>
              <a:defRPr sz="28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000" b="1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0EB1A04-B9ED-8C54-AFB0-0D6C136E71E0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Aktuelle Sortenstruktur</a:t>
            </a:r>
            <a:br>
              <a:rPr lang="de-CH" sz="2500">
                <a:latin typeface="Aptos Light" panose="020B0004020202020204" pitchFamily="34" charset="0"/>
              </a:rPr>
            </a:br>
            <a:r>
              <a:rPr lang="de-CH" sz="2500">
                <a:latin typeface="Aptos Light" panose="020B0004020202020204" pitchFamily="34" charset="0"/>
              </a:rPr>
              <a:t>Frites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321DAC58-A7CA-8BC2-D2C7-6368E4FA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F478A04-C00C-BF7D-8A78-C895608D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92875"/>
            <a:ext cx="9840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17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Inhaltsplatzhalter 9">
            <a:extLst>
              <a:ext uri="{FF2B5EF4-FFF2-40B4-BE49-F238E27FC236}">
                <a16:creationId xmlns:a16="http://schemas.microsoft.com/office/drawing/2014/main" id="{21DFF6E6-5E65-8BFA-2141-A24BDA5902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096770"/>
              </p:ext>
            </p:extLst>
          </p:nvPr>
        </p:nvGraphicFramePr>
        <p:xfrm>
          <a:off x="3825836" y="1198100"/>
          <a:ext cx="5328592" cy="448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EE89C74-AE53-D4AA-0187-19179360B82E}"/>
              </a:ext>
            </a:extLst>
          </p:cNvPr>
          <p:cNvSpPr txBox="1"/>
          <p:nvPr/>
        </p:nvSpPr>
        <p:spPr>
          <a:xfrm>
            <a:off x="539552" y="220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2021</a:t>
            </a:r>
          </a:p>
        </p:txBody>
      </p:sp>
      <p:graphicFrame>
        <p:nvGraphicFramePr>
          <p:cNvPr id="3" name="Inhaltsplatzhalter 9">
            <a:extLst>
              <a:ext uri="{FF2B5EF4-FFF2-40B4-BE49-F238E27FC236}">
                <a16:creationId xmlns:a16="http://schemas.microsoft.com/office/drawing/2014/main" id="{2348EC83-9A03-5A4F-B8FD-A7B3AF2A8C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2202622"/>
              </p:ext>
            </p:extLst>
          </p:nvPr>
        </p:nvGraphicFramePr>
        <p:xfrm>
          <a:off x="-16642" y="2648857"/>
          <a:ext cx="4446387" cy="358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79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DF743-9DB5-49E2-71F8-ADE342F72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el 113">
            <a:extLst>
              <a:ext uri="{FF2B5EF4-FFF2-40B4-BE49-F238E27FC236}">
                <a16:creationId xmlns:a16="http://schemas.microsoft.com/office/drawing/2014/main" id="{3F08CFDF-FA13-005E-A57F-1D4C39EA742D}"/>
              </a:ext>
            </a:extLst>
          </p:cNvPr>
          <p:cNvSpPr txBox="1">
            <a:spLocks/>
          </p:cNvSpPr>
          <p:nvPr/>
        </p:nvSpPr>
        <p:spPr>
          <a:xfrm>
            <a:off x="268077" y="1198100"/>
            <a:ext cx="8323336" cy="4093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ts val="2325"/>
              </a:lnSpc>
              <a:spcBef>
                <a:spcPct val="0"/>
              </a:spcBef>
              <a:buNone/>
              <a:defRPr sz="28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000" b="1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9E8AB4C-6BA7-4660-90DC-5B8C5BAE87FA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Aktuelle Sortenstruktur</a:t>
            </a:r>
            <a:br>
              <a:rPr lang="de-CH" sz="2500">
                <a:latin typeface="Aptos Light" panose="020B0004020202020204" pitchFamily="34" charset="0"/>
              </a:rPr>
            </a:br>
            <a:r>
              <a:rPr lang="de-CH" sz="2500">
                <a:latin typeface="Aptos Light" panose="020B0004020202020204" pitchFamily="34" charset="0"/>
              </a:rPr>
              <a:t>Chips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6D882608-B90C-EEFA-7AC3-0770EFC3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B2554CE5-A7DA-8C41-4A16-F3CF3754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92875"/>
            <a:ext cx="9840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18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A96F18-A430-04AD-46DD-D66A3D2A6B33}"/>
              </a:ext>
            </a:extLst>
          </p:cNvPr>
          <p:cNvSpPr txBox="1"/>
          <p:nvPr/>
        </p:nvSpPr>
        <p:spPr>
          <a:xfrm>
            <a:off x="539552" y="220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2021</a:t>
            </a:r>
          </a:p>
        </p:txBody>
      </p:sp>
      <p:graphicFrame>
        <p:nvGraphicFramePr>
          <p:cNvPr id="7" name="Inhaltsplatzhalter 12">
            <a:extLst>
              <a:ext uri="{FF2B5EF4-FFF2-40B4-BE49-F238E27FC236}">
                <a16:creationId xmlns:a16="http://schemas.microsoft.com/office/drawing/2014/main" id="{34CF96E8-B53C-AA25-997A-2CA488722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538455"/>
              </p:ext>
            </p:extLst>
          </p:nvPr>
        </p:nvGraphicFramePr>
        <p:xfrm>
          <a:off x="0" y="2850819"/>
          <a:ext cx="4130743" cy="334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Inhaltsplatzhalter 12">
            <a:extLst>
              <a:ext uri="{FF2B5EF4-FFF2-40B4-BE49-F238E27FC236}">
                <a16:creationId xmlns:a16="http://schemas.microsoft.com/office/drawing/2014/main" id="{D2E0BD3C-A6B6-FCC7-E302-CE5F5D619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784524"/>
              </p:ext>
            </p:extLst>
          </p:nvPr>
        </p:nvGraphicFramePr>
        <p:xfrm>
          <a:off x="4327042" y="1419626"/>
          <a:ext cx="4679807" cy="421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054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2347D-C400-483F-C52B-4099D7EA1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1D36ACD4-0D84-2A21-9EB2-B47F9D7040F4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Aktuelle Sortenstruktur</a:t>
            </a:r>
            <a:br>
              <a:rPr lang="de-CH" sz="2500">
                <a:latin typeface="Aptos Light" panose="020B0004020202020204" pitchFamily="34" charset="0"/>
              </a:rPr>
            </a:br>
            <a:r>
              <a:rPr lang="de-CH" sz="2500">
                <a:latin typeface="Aptos Light" panose="020B0004020202020204" pitchFamily="34" charset="0"/>
              </a:rPr>
              <a:t>Speise</a:t>
            </a:r>
          </a:p>
        </p:txBody>
      </p:sp>
      <p:sp>
        <p:nvSpPr>
          <p:cNvPr id="177" name="Titel 113">
            <a:extLst>
              <a:ext uri="{FF2B5EF4-FFF2-40B4-BE49-F238E27FC236}">
                <a16:creationId xmlns:a16="http://schemas.microsoft.com/office/drawing/2014/main" id="{1CAE95F3-8373-BA70-182A-31B89FE0F69E}"/>
              </a:ext>
            </a:extLst>
          </p:cNvPr>
          <p:cNvSpPr txBox="1">
            <a:spLocks/>
          </p:cNvSpPr>
          <p:nvPr/>
        </p:nvSpPr>
        <p:spPr>
          <a:xfrm>
            <a:off x="268077" y="1198100"/>
            <a:ext cx="8323336" cy="4093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ts val="2325"/>
              </a:lnSpc>
              <a:spcBef>
                <a:spcPct val="0"/>
              </a:spcBef>
              <a:buNone/>
              <a:defRPr sz="28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000" b="1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A79B307-C76F-5298-3284-1D2C97F9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1C973D8-BF16-72DF-96CF-042FD8F0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92875"/>
            <a:ext cx="9840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19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E7D042-05B3-D217-4D33-695EB429B553}"/>
              </a:ext>
            </a:extLst>
          </p:cNvPr>
          <p:cNvSpPr txBox="1"/>
          <p:nvPr/>
        </p:nvSpPr>
        <p:spPr>
          <a:xfrm>
            <a:off x="539552" y="220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2021</a:t>
            </a:r>
          </a:p>
        </p:txBody>
      </p:sp>
      <p:graphicFrame>
        <p:nvGraphicFramePr>
          <p:cNvPr id="2" name="Inhaltsplatzhalter 12">
            <a:extLst>
              <a:ext uri="{FF2B5EF4-FFF2-40B4-BE49-F238E27FC236}">
                <a16:creationId xmlns:a16="http://schemas.microsoft.com/office/drawing/2014/main" id="{7E7A534A-217A-7587-7201-57BE7AE53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103829"/>
              </p:ext>
            </p:extLst>
          </p:nvPr>
        </p:nvGraphicFramePr>
        <p:xfrm>
          <a:off x="268077" y="2648857"/>
          <a:ext cx="3367819" cy="298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Inhaltsplatzhalter 12">
            <a:extLst>
              <a:ext uri="{FF2B5EF4-FFF2-40B4-BE49-F238E27FC236}">
                <a16:creationId xmlns:a16="http://schemas.microsoft.com/office/drawing/2014/main" id="{4DF82610-2B04-94B2-2B6C-6526A4144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810195"/>
              </p:ext>
            </p:extLst>
          </p:nvPr>
        </p:nvGraphicFramePr>
        <p:xfrm>
          <a:off x="4427984" y="1990207"/>
          <a:ext cx="4307390" cy="345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065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576A-CB88-130A-59E2-53C7C8065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1A8F027D-87F3-2671-48E6-E500223E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6F2D221E-2C68-FD27-EB58-B0603F9A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2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DCE14F63-BACE-71E7-BAF7-AFB86B45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F7D4A5A2-907A-E469-C895-BD84A7D66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97742"/>
            <a:ext cx="3024336" cy="1680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6BEF6E27-DA2E-1A00-991E-CE7C43273A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504" y="1641513"/>
            <a:ext cx="2382851" cy="1910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33FDB273-7890-E2B7-CEBB-0745A91751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3702912"/>
            <a:ext cx="2394204" cy="155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6611EF0-16DB-3151-17EA-DF7C34647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659" y="1108647"/>
            <a:ext cx="1773839" cy="1910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B5D653DA-33D7-31AD-D284-AB427B64DC3E}"/>
              </a:ext>
            </a:extLst>
          </p:cNvPr>
          <p:cNvSpPr txBox="1">
            <a:spLocks/>
          </p:cNvSpPr>
          <p:nvPr/>
        </p:nvSpPr>
        <p:spPr>
          <a:xfrm>
            <a:off x="282973" y="835220"/>
            <a:ext cx="10887075" cy="69270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>
                <a:solidFill>
                  <a:schemeClr val="tx1"/>
                </a:solidFill>
                <a:latin typeface="Aptos Light"/>
              </a:rPr>
              <a:t>Herausforderungen und Kontext  </a:t>
            </a:r>
            <a:endParaRPr lang="en-US">
              <a:solidFill>
                <a:schemeClr val="tx1"/>
              </a:solidFill>
            </a:endParaRPr>
          </a:p>
          <a:p>
            <a:endParaRPr lang="de-CH" sz="3600">
              <a:solidFill>
                <a:schemeClr val="tx1"/>
              </a:solidFill>
              <a:latin typeface="Aptos Light" panose="020B0004020202020204" pitchFamily="34" charset="0"/>
            </a:endParaRPr>
          </a:p>
        </p:txBody>
      </p:sp>
      <p:pic>
        <p:nvPicPr>
          <p:cNvPr id="12" name="Grafik 11" descr="Ein Bild, das Banane, Essen enthält.&#10;&#10;KI-generierte Inhalte können fehlerhaft sein.">
            <a:extLst>
              <a:ext uri="{FF2B5EF4-FFF2-40B4-BE49-F238E27FC236}">
                <a16:creationId xmlns:a16="http://schemas.microsoft.com/office/drawing/2014/main" id="{5DCBB48E-648F-12E7-761C-8DE98E9910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279" y="3274769"/>
            <a:ext cx="3047678" cy="1519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" name="Grafik 9" descr="Ein Bild, das Himmel, Blitz, Verschmutzung, Gewitter enthält.&#10;&#10;KI-generierte Inhalte können fehlerhaft sein.">
            <a:extLst>
              <a:ext uri="{FF2B5EF4-FFF2-40B4-BE49-F238E27FC236}">
                <a16:creationId xmlns:a16="http://schemas.microsoft.com/office/drawing/2014/main" id="{F740EA45-8A11-61CC-B8BF-59C5CF0787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894"/>
          <a:stretch>
            <a:fillRect/>
          </a:stretch>
        </p:blipFill>
        <p:spPr>
          <a:xfrm>
            <a:off x="5758483" y="4479465"/>
            <a:ext cx="3353870" cy="1835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518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1F738-6E6F-437A-1ED2-4F5D2E273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9EA3C75F-85CF-1545-8CAD-EEBF751EF3FE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 dirty="0">
                <a:latin typeface="Aptos Light" panose="020B0004020202020204" pitchFamily="34" charset="0"/>
              </a:rPr>
              <a:t>Herausforderungen bei der Suche nach robusten Sorten</a:t>
            </a:r>
          </a:p>
          <a:p>
            <a:endParaRPr lang="de-CH" sz="2500" dirty="0">
              <a:latin typeface="Aptos Light" panose="020B0004020202020204" pitchFamily="34" charset="0"/>
            </a:endParaRPr>
          </a:p>
        </p:txBody>
      </p:sp>
      <p:sp>
        <p:nvSpPr>
          <p:cNvPr id="177" name="Titel 113">
            <a:extLst>
              <a:ext uri="{FF2B5EF4-FFF2-40B4-BE49-F238E27FC236}">
                <a16:creationId xmlns:a16="http://schemas.microsoft.com/office/drawing/2014/main" id="{B4760D72-ADCD-07B9-1ED7-98241D1D5D1A}"/>
              </a:ext>
            </a:extLst>
          </p:cNvPr>
          <p:cNvSpPr txBox="1">
            <a:spLocks/>
          </p:cNvSpPr>
          <p:nvPr/>
        </p:nvSpPr>
        <p:spPr>
          <a:xfrm>
            <a:off x="268077" y="1198100"/>
            <a:ext cx="8323336" cy="4093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ts val="2325"/>
              </a:lnSpc>
              <a:spcBef>
                <a:spcPct val="0"/>
              </a:spcBef>
              <a:buNone/>
              <a:defRPr sz="28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000" b="1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455BEFF0-0AE0-B53B-6864-FCFDB51D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 dirty="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 dirty="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8DE6512F-9A2C-9B9F-7F52-CDA403DC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92875"/>
            <a:ext cx="9840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20</a:t>
            </a:fld>
            <a:endParaRPr lang="de-DE" altLang="de-DE" sz="1050" dirty="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A152EE61-D717-85CB-B64C-4FE43D865AC1}"/>
              </a:ext>
            </a:extLst>
          </p:cNvPr>
          <p:cNvSpPr/>
          <p:nvPr/>
        </p:nvSpPr>
        <p:spPr>
          <a:xfrm>
            <a:off x="2764639" y="2657699"/>
            <a:ext cx="3944598" cy="2880320"/>
          </a:xfrm>
          <a:prstGeom prst="triangl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de-CH" sz="2400" dirty="0"/>
              <a:t>Wirtschaftlichkeit</a:t>
            </a:r>
          </a:p>
        </p:txBody>
      </p:sp>
      <p:sp>
        <p:nvSpPr>
          <p:cNvPr id="6" name="Flussdiagramm: Alternativer Prozess 5">
            <a:extLst>
              <a:ext uri="{FF2B5EF4-FFF2-40B4-BE49-F238E27FC236}">
                <a16:creationId xmlns:a16="http://schemas.microsoft.com/office/drawing/2014/main" id="{EDBB1F86-AF47-A3F8-21C8-67BAE6FF4398}"/>
              </a:ext>
            </a:extLst>
          </p:cNvPr>
          <p:cNvSpPr/>
          <p:nvPr/>
        </p:nvSpPr>
        <p:spPr>
          <a:xfrm>
            <a:off x="3772751" y="2132814"/>
            <a:ext cx="1928374" cy="611808"/>
          </a:xfrm>
          <a:prstGeom prst="flowChartAlternate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Kunde</a:t>
            </a:r>
          </a:p>
        </p:txBody>
      </p:sp>
      <p:sp>
        <p:nvSpPr>
          <p:cNvPr id="7" name="Flussdiagramm: Alternativer Prozess 6">
            <a:extLst>
              <a:ext uri="{FF2B5EF4-FFF2-40B4-BE49-F238E27FC236}">
                <a16:creationId xmlns:a16="http://schemas.microsoft.com/office/drawing/2014/main" id="{D7F02E04-FB9D-FBA1-9298-0863000D3E16}"/>
              </a:ext>
            </a:extLst>
          </p:cNvPr>
          <p:cNvSpPr/>
          <p:nvPr/>
        </p:nvSpPr>
        <p:spPr>
          <a:xfrm>
            <a:off x="1307939" y="5129968"/>
            <a:ext cx="1928374" cy="611808"/>
          </a:xfrm>
          <a:prstGeom prst="flowChartAlternate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Rohstoff</a:t>
            </a:r>
          </a:p>
        </p:txBody>
      </p:sp>
      <p:sp>
        <p:nvSpPr>
          <p:cNvPr id="8" name="Flussdiagramm: Alternativer Prozess 7">
            <a:extLst>
              <a:ext uri="{FF2B5EF4-FFF2-40B4-BE49-F238E27FC236}">
                <a16:creationId xmlns:a16="http://schemas.microsoft.com/office/drawing/2014/main" id="{B84CE2F1-1F2A-A862-2965-28915B79366E}"/>
              </a:ext>
            </a:extLst>
          </p:cNvPr>
          <p:cNvSpPr/>
          <p:nvPr/>
        </p:nvSpPr>
        <p:spPr>
          <a:xfrm>
            <a:off x="6181291" y="5129968"/>
            <a:ext cx="1928374" cy="611808"/>
          </a:xfrm>
          <a:prstGeom prst="flowChartAlternate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Technologie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959D2D-BA5C-A39E-1414-CA56FDA29F44}"/>
              </a:ext>
            </a:extLst>
          </p:cNvPr>
          <p:cNvSpPr txBox="1"/>
          <p:nvPr/>
        </p:nvSpPr>
        <p:spPr>
          <a:xfrm>
            <a:off x="1968287" y="3501054"/>
            <a:ext cx="5430764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Spannungsfelder und Interessenskonflikte</a:t>
            </a:r>
            <a:endParaRPr lang="de-CH" sz="2400" dirty="0"/>
          </a:p>
        </p:txBody>
      </p:sp>
      <p:sp>
        <p:nvSpPr>
          <p:cNvPr id="10" name="Gewitterblitz 9">
            <a:extLst>
              <a:ext uri="{FF2B5EF4-FFF2-40B4-BE49-F238E27FC236}">
                <a16:creationId xmlns:a16="http://schemas.microsoft.com/office/drawing/2014/main" id="{F3AB7311-6336-1E81-0A11-EFE1566727BB}"/>
              </a:ext>
            </a:extLst>
          </p:cNvPr>
          <p:cNvSpPr/>
          <p:nvPr/>
        </p:nvSpPr>
        <p:spPr>
          <a:xfrm>
            <a:off x="1007882" y="3370947"/>
            <a:ext cx="914400" cy="914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Gewitterblitz 13">
            <a:extLst>
              <a:ext uri="{FF2B5EF4-FFF2-40B4-BE49-F238E27FC236}">
                <a16:creationId xmlns:a16="http://schemas.microsoft.com/office/drawing/2014/main" id="{CAC488D3-4B96-C4EB-DEF9-F795676671EC}"/>
              </a:ext>
            </a:extLst>
          </p:cNvPr>
          <p:cNvSpPr/>
          <p:nvPr/>
        </p:nvSpPr>
        <p:spPr>
          <a:xfrm>
            <a:off x="7545417" y="3322623"/>
            <a:ext cx="914400" cy="914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6153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EF8F3-1FC2-959C-4797-207730F3F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DFF86DC8-1CE0-86DD-2FF3-8BCE1625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583BE308-7A60-061F-FFF6-D2BA0EAE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21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58A78090-0E41-8FD4-BAAB-840E5883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platzhalter 10">
            <a:extLst>
              <a:ext uri="{FF2B5EF4-FFF2-40B4-BE49-F238E27FC236}">
                <a16:creationId xmlns:a16="http://schemas.microsoft.com/office/drawing/2014/main" id="{8A5FBE22-AD49-9B55-0CCA-30DB4E9472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0808"/>
            <a:ext cx="9144000" cy="46805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0371ED-F4A3-68B0-C172-FA95996D5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200" y="406278"/>
            <a:ext cx="863375" cy="8633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021BAD5-9661-AAC5-CD2A-C3CD90FF3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987" y="1082182"/>
            <a:ext cx="1612003" cy="483601"/>
          </a:xfrm>
          <a:prstGeom prst="rect">
            <a:avLst/>
          </a:prstGeom>
        </p:spPr>
      </p:pic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7E4DBD7-B46A-E982-8FD3-781F86D8D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537" y="1105970"/>
            <a:ext cx="1613403" cy="5556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A4A2621-DF3D-0BCA-F31B-D997B678D4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060" y="593833"/>
            <a:ext cx="1400370" cy="762106"/>
          </a:xfrm>
          <a:prstGeom prst="rect">
            <a:avLst/>
          </a:prstGeom>
        </p:spPr>
      </p:pic>
      <p:pic>
        <p:nvPicPr>
          <p:cNvPr id="8" name="Grafik 7" descr="Ein Bild, das Grafiken, Grafikdesign, Clipart, Cartoon enthält.&#10;&#10;KI-generierte Inhalte können fehlerhaft sein.">
            <a:extLst>
              <a:ext uri="{FF2B5EF4-FFF2-40B4-BE49-F238E27FC236}">
                <a16:creationId xmlns:a16="http://schemas.microsoft.com/office/drawing/2014/main" id="{97C9C77F-63CC-142D-1F21-65C6C26D1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41" y="785352"/>
            <a:ext cx="1801174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5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86B65-C9DA-34A7-DF48-D8FA354E8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7083793C-5640-7A26-2CF0-0F8D2395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049ADE46-5C1F-B646-CD65-3A9DF8EA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3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85301838-DFFE-D5C0-EA48-CD313737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CAF3493-7FB5-9397-32EF-F11590F80A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8"/>
          <a:stretch>
            <a:fillRect/>
          </a:stretch>
        </p:blipFill>
        <p:spPr>
          <a:xfrm>
            <a:off x="-9533" y="741362"/>
            <a:ext cx="9153533" cy="5612583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3571AE93-7CA2-7AFE-62A4-8C50538F2CE1}"/>
              </a:ext>
            </a:extLst>
          </p:cNvPr>
          <p:cNvSpPr txBox="1">
            <a:spLocks/>
          </p:cNvSpPr>
          <p:nvPr/>
        </p:nvSpPr>
        <p:spPr>
          <a:xfrm>
            <a:off x="323529" y="4857552"/>
            <a:ext cx="8820472" cy="125908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>
                <a:solidFill>
                  <a:schemeClr val="bg1"/>
                </a:solidFill>
                <a:latin typeface="Aptos Light" panose="020B0004020202020204" pitchFamily="34" charset="0"/>
              </a:rPr>
              <a:t>Erarbeitung </a:t>
            </a:r>
            <a:r>
              <a:rPr lang="de-CH" sz="2800" err="1">
                <a:solidFill>
                  <a:schemeClr val="bg1"/>
                </a:solidFill>
                <a:latin typeface="Aptos Light" panose="020B0004020202020204" pitchFamily="34" charset="0"/>
              </a:rPr>
              <a:t>Handelsusanzen</a:t>
            </a:r>
            <a:r>
              <a:rPr lang="de-CH" sz="2800">
                <a:solidFill>
                  <a:schemeClr val="bg1"/>
                </a:solidFill>
                <a:latin typeface="Aptos Light" panose="020B0004020202020204" pitchFamily="34" charset="0"/>
              </a:rPr>
              <a:t> und </a:t>
            </a:r>
            <a:r>
              <a:rPr lang="de-CH" sz="2800" err="1">
                <a:solidFill>
                  <a:schemeClr val="bg1"/>
                </a:solidFill>
                <a:latin typeface="Aptos Light" panose="020B0004020202020204" pitchFamily="34" charset="0"/>
              </a:rPr>
              <a:t>Übernahmebedigungen</a:t>
            </a:r>
            <a:endParaRPr lang="de-CH" sz="28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7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87817-B621-90C6-A094-3B8CA2EBA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2912F8B4-0804-A1D1-B8E3-8D59D1AE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 dirty="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 dirty="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BEB668E0-3A58-0A60-D48D-49F744C6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4</a:t>
            </a:fld>
            <a:endParaRPr lang="de-DE" altLang="de-DE" sz="1050" dirty="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8DFB1F55-0A1C-4A10-5C5D-988D1BDF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C6DBB5-94ED-28F4-1AC1-8D80F7217B40}"/>
              </a:ext>
            </a:extLst>
          </p:cNvPr>
          <p:cNvSpPr txBox="1">
            <a:spLocks/>
          </p:cNvSpPr>
          <p:nvPr/>
        </p:nvSpPr>
        <p:spPr>
          <a:xfrm>
            <a:off x="282973" y="835220"/>
            <a:ext cx="10887075" cy="692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>
                <a:solidFill>
                  <a:schemeClr val="tx1"/>
                </a:solidFill>
                <a:latin typeface="Aptos Light" panose="020B0004020202020204" pitchFamily="34" charset="0"/>
              </a:rPr>
              <a:t>Rahmen</a:t>
            </a:r>
          </a:p>
          <a:p>
            <a:endParaRPr lang="de-CH" sz="3600" dirty="0">
              <a:solidFill>
                <a:schemeClr val="tx1"/>
              </a:solidFill>
              <a:latin typeface="Aptos Light" panose="020B0004020202020204" pitchFamily="34" charset="0"/>
            </a:endParaRP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C1760C95-3D9A-99E5-BC71-418359FB743B}"/>
              </a:ext>
            </a:extLst>
          </p:cNvPr>
          <p:cNvSpPr txBox="1">
            <a:spLocks/>
          </p:cNvSpPr>
          <p:nvPr/>
        </p:nvSpPr>
        <p:spPr>
          <a:xfrm>
            <a:off x="184496" y="1608580"/>
            <a:ext cx="3384375" cy="164660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 dirty="0">
                <a:latin typeface="Aptos Light" panose="020B0004020202020204" pitchFamily="34" charset="0"/>
              </a:rPr>
              <a:t>Ausschuss aus der Arbeitsgruppe Markt von </a:t>
            </a:r>
            <a:r>
              <a:rPr lang="de-CH" sz="1600" dirty="0" err="1">
                <a:latin typeface="Aptos Light" panose="020B0004020202020204" pitchFamily="34" charset="0"/>
              </a:rPr>
              <a:t>Swisspatat</a:t>
            </a:r>
            <a:r>
              <a:rPr lang="de-CH" sz="1600" dirty="0">
                <a:latin typeface="Aptos Light" panose="020B0004020202020204" pitchFamily="34" charset="0"/>
              </a:rPr>
              <a:t> (AGM) </a:t>
            </a:r>
          </a:p>
          <a:p>
            <a:r>
              <a:rPr lang="de-CH" sz="1600" dirty="0">
                <a:latin typeface="Aptos Light" panose="020B0004020202020204" pitchFamily="34" charset="0"/>
              </a:rPr>
              <a:t>Protokollführung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Christian Bucher (</a:t>
            </a:r>
            <a:r>
              <a:rPr lang="de-CH" sz="1600" dirty="0" err="1">
                <a:latin typeface="Aptos Light" panose="020B0004020202020204" pitchFamily="34" charset="0"/>
              </a:rPr>
              <a:t>Swisspatat</a:t>
            </a:r>
            <a:r>
              <a:rPr lang="de-CH" sz="1600" dirty="0">
                <a:latin typeface="Aptos Light" panose="020B0004020202020204" pitchFamily="34" charset="0"/>
              </a:rPr>
              <a:t>)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Thyda Sy (</a:t>
            </a:r>
            <a:r>
              <a:rPr lang="de-CH" sz="1600" dirty="0" err="1">
                <a:latin typeface="Aptos Light" panose="020B0004020202020204" pitchFamily="34" charset="0"/>
              </a:rPr>
              <a:t>Swisspatat</a:t>
            </a:r>
            <a:r>
              <a:rPr lang="de-CH" sz="1600" dirty="0">
                <a:latin typeface="Aptos Light" panose="020B0004020202020204" pitchFamily="34" charset="0"/>
              </a:rPr>
              <a:t>)</a:t>
            </a:r>
          </a:p>
          <a:p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8F51C7-EDB2-60C5-29A8-97FC1FC4458B}"/>
              </a:ext>
            </a:extLst>
          </p:cNvPr>
          <p:cNvSpPr txBox="1">
            <a:spLocks/>
          </p:cNvSpPr>
          <p:nvPr/>
        </p:nvSpPr>
        <p:spPr>
          <a:xfrm>
            <a:off x="1708617" y="3315796"/>
            <a:ext cx="3617103" cy="25104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 dirty="0">
                <a:latin typeface="Aptos Light" panose="020B0004020202020204" pitchFamily="34" charset="0"/>
              </a:rPr>
              <a:t>Vertreter Produktion (VSKP)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Ruedi Fischer 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Niklaus Ramseyer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Lara Stamler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Roland Grütter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Martin Uhlmann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Thomas Keller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Otto Zimmermann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Daniel Peter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EA7260-10D8-D50F-8217-F9CE0CAC55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086394">
            <a:off x="4321692" y="3067377"/>
            <a:ext cx="693785" cy="886661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2A96621-15BB-8EF4-A741-CFC1860BEB93}"/>
              </a:ext>
            </a:extLst>
          </p:cNvPr>
          <p:cNvSpPr txBox="1">
            <a:spLocks/>
          </p:cNvSpPr>
          <p:nvPr/>
        </p:nvSpPr>
        <p:spPr>
          <a:xfrm>
            <a:off x="5116725" y="3315796"/>
            <a:ext cx="4010845" cy="18202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 dirty="0">
                <a:latin typeface="Aptos Light" panose="020B0004020202020204" pitchFamily="34" charset="0"/>
              </a:rPr>
              <a:t>Vertreter Industrie (SCFA):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Olivier Käser (FFB-Group)</a:t>
            </a:r>
          </a:p>
          <a:p>
            <a:pPr marL="383540" lvl="1"/>
            <a:r>
              <a:rPr lang="de-CH" sz="1600" dirty="0">
                <a:latin typeface="Aptos Light"/>
              </a:rPr>
              <a:t>Hanspeter Wyss (KADI)</a:t>
            </a:r>
          </a:p>
          <a:p>
            <a:pPr marL="383540" lvl="1"/>
            <a:r>
              <a:rPr lang="de-CH" sz="1600" dirty="0">
                <a:latin typeface="Aptos Light"/>
              </a:rPr>
              <a:t>Emilien Piot (</a:t>
            </a:r>
            <a:r>
              <a:rPr lang="de-CH" sz="1600" dirty="0" err="1">
                <a:latin typeface="Aptos Light"/>
              </a:rPr>
              <a:t>frigemo</a:t>
            </a:r>
            <a:r>
              <a:rPr lang="de-CH" sz="1600" dirty="0">
                <a:latin typeface="Aptos Light"/>
              </a:rPr>
              <a:t>)</a:t>
            </a:r>
          </a:p>
          <a:p>
            <a:pPr lvl="1"/>
            <a:r>
              <a:rPr lang="de-CH" sz="1600" dirty="0">
                <a:latin typeface="Aptos Light" panose="020B0004020202020204" pitchFamily="34" charset="0"/>
              </a:rPr>
              <a:t>Andreas Messerli (Hilcona)</a:t>
            </a:r>
          </a:p>
          <a:p>
            <a:pPr marL="383540" lvl="1"/>
            <a:r>
              <a:rPr lang="de-CH" sz="1600" dirty="0">
                <a:latin typeface="Aptos Light"/>
              </a:rPr>
              <a:t>Fabien </a:t>
            </a:r>
            <a:r>
              <a:rPr lang="de-CH" sz="1600" dirty="0" err="1">
                <a:latin typeface="Aptos Light"/>
              </a:rPr>
              <a:t>Curty</a:t>
            </a:r>
            <a:r>
              <a:rPr lang="de-CH" sz="1600" dirty="0">
                <a:latin typeface="Aptos Light"/>
              </a:rPr>
              <a:t> (Zweifel Chips &amp; Snacks)</a:t>
            </a:r>
          </a:p>
          <a:p>
            <a:pPr lvl="1"/>
            <a:endParaRPr lang="de-CH" sz="1600" dirty="0">
              <a:latin typeface="Aptos Light" panose="020B0004020202020204" pitchFamily="34" charset="0"/>
            </a:endParaRPr>
          </a:p>
          <a:p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8785199-2D5B-52AB-5A6B-E2210EC262B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801" y="3124870"/>
            <a:ext cx="1090703" cy="684000"/>
          </a:xfrm>
          <a:prstGeom prst="ellipse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C45A7E8-F4BD-1059-75D0-43ACDD624B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960" y="457395"/>
            <a:ext cx="3617102" cy="23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72349-556C-1F26-8905-B1546D4F0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92654CF1-2979-B9CD-796C-E494FC59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ACAD52B9-B57A-45A0-229B-8A35C81D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5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A7A512E8-2B2C-D550-B2F1-8C3C9E31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AF6A26F-9A87-38A5-48BC-7A5EA7A82B69}"/>
              </a:ext>
            </a:extLst>
          </p:cNvPr>
          <p:cNvSpPr txBox="1">
            <a:spLocks/>
          </p:cNvSpPr>
          <p:nvPr/>
        </p:nvSpPr>
        <p:spPr>
          <a:xfrm>
            <a:off x="435373" y="987620"/>
            <a:ext cx="10887075" cy="692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>
                <a:solidFill>
                  <a:schemeClr val="tx1"/>
                </a:solidFill>
                <a:latin typeface="Aptos Light" panose="020B0004020202020204" pitchFamily="34" charset="0"/>
              </a:rPr>
              <a:t>Ziele</a:t>
            </a:r>
          </a:p>
          <a:p>
            <a:endParaRPr lang="de-CH" sz="3600">
              <a:solidFill>
                <a:schemeClr val="tx1"/>
              </a:solidFill>
              <a:latin typeface="Aptos Light" panose="020B0004020202020204" pitchFamily="3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7A0F565-5D8B-DB11-72E7-C94168BF561B}"/>
              </a:ext>
            </a:extLst>
          </p:cNvPr>
          <p:cNvSpPr txBox="1">
            <a:spLocks/>
          </p:cNvSpPr>
          <p:nvPr/>
        </p:nvSpPr>
        <p:spPr>
          <a:xfrm>
            <a:off x="323528" y="1680329"/>
            <a:ext cx="8712968" cy="412115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 panose="020B0004020202020204" pitchFamily="34" charset="0"/>
              </a:rPr>
              <a:t>Das Thema </a:t>
            </a:r>
            <a:r>
              <a:rPr lang="de-CH" sz="1800" err="1">
                <a:latin typeface="Aptos Light" panose="020B0004020202020204" pitchFamily="34" charset="0"/>
              </a:rPr>
              <a:t>Foodwaste</a:t>
            </a:r>
            <a:r>
              <a:rPr lang="de-CH" sz="1800">
                <a:latin typeface="Aptos Light" panose="020B0004020202020204" pitchFamily="34" charset="0"/>
              </a:rPr>
              <a:t> nehmen wir ernst und setzten Massnahmen um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de-CH" b="1">
              <a:latin typeface="Aptos Light" panose="020B00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 panose="020B0004020202020204" pitchFamily="34" charset="0"/>
              </a:rPr>
              <a:t>Anbau Veredelungskartoffeln attraktiver zu machen gegenüber Anbau Speisekartoffeln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de-CH" b="1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1800">
                <a:latin typeface="Aptos Light" panose="020B0004020202020204" pitchFamily="34" charset="0"/>
              </a:rPr>
              <a:t>Differenzierung zu Speisekartoffeln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CH" sz="1600">
                <a:latin typeface="Aptos Light" panose="020B0004020202020204" pitchFamily="34" charset="0"/>
              </a:rPr>
              <a:t>Innere Qualität wichtig bei Veredelungskartoffeln, äussere Qualität weniger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CH" sz="1600">
                <a:latin typeface="Aptos Light" panose="020B0004020202020204" pitchFamily="34" charset="0"/>
              </a:rPr>
              <a:t>Aus historischen Gründen wurden Kartoffeln nach Anforderungen der Speisekartoffeln übernommen. Es war an der Zeit, für die Veredelungskartoffeln Anpassungen vorzunehmen.</a:t>
            </a:r>
          </a:p>
          <a:p>
            <a:pPr marL="0" indent="0">
              <a:buNone/>
            </a:pPr>
            <a:endParaRPr lang="de-CH" b="1"/>
          </a:p>
        </p:txBody>
      </p:sp>
    </p:spTree>
    <p:extLst>
      <p:ext uri="{BB962C8B-B14F-4D97-AF65-F5344CB8AC3E}">
        <p14:creationId xmlns:p14="http://schemas.microsoft.com/office/powerpoint/2010/main" val="17433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07390-7E2F-78E7-41CA-7177FD0F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6814DE51-E2BB-8B21-B2CA-7D11B01C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73948782-BF42-A8B5-E4DD-51EFAA13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6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58F1ACEB-225D-281F-63EB-54B4A474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65D1F0-D8EF-C944-9A99-ABA0BE1B57BE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Wichtige Veränderungen - Besatz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C611647-30D2-F536-993E-B80A993D4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912369"/>
              </p:ext>
            </p:extLst>
          </p:nvPr>
        </p:nvGraphicFramePr>
        <p:xfrm>
          <a:off x="611560" y="2201987"/>
          <a:ext cx="486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00">
                  <a:extLst>
                    <a:ext uri="{9D8B030D-6E8A-4147-A177-3AD203B41FA5}">
                      <a16:colId xmlns:a16="http://schemas.microsoft.com/office/drawing/2014/main" val="3517159153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3954976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Taxation bisher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Effektive Abzüge bisher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6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1 – 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87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97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Annahmeverweigerung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Mehr als 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68806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50147E9-4D04-01D4-9332-3009996DD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12954"/>
              </p:ext>
            </p:extLst>
          </p:nvPr>
        </p:nvGraphicFramePr>
        <p:xfrm>
          <a:off x="3779912" y="4179430"/>
          <a:ext cx="497809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047">
                  <a:extLst>
                    <a:ext uri="{9D8B030D-6E8A-4147-A177-3AD203B41FA5}">
                      <a16:colId xmlns:a16="http://schemas.microsoft.com/office/drawing/2014/main" val="3517159153"/>
                    </a:ext>
                  </a:extLst>
                </a:gridCol>
                <a:gridCol w="2489047">
                  <a:extLst>
                    <a:ext uri="{9D8B030D-6E8A-4147-A177-3AD203B41FA5}">
                      <a16:colId xmlns:a16="http://schemas.microsoft.com/office/drawing/2014/main" val="3954976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Taxation neu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Effektive Abzüge neu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6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1 – 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ptos Light" panose="020B0004020202020204" pitchFamily="34" charset="0"/>
                        </a:rPr>
                        <a:t>2 </a:t>
                      </a:r>
                      <a:r>
                        <a:rPr lang="de-CH" sz="1600" b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87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97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Annahmeverweigerung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>
                          <a:latin typeface="Aptos Light" panose="020B0004020202020204" pitchFamily="34" charset="0"/>
                        </a:rPr>
                        <a:t>Mehr als 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68806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0A17BDD6-C1A9-13EA-F734-D4DBB5C5E419}"/>
              </a:ext>
            </a:extLst>
          </p:cNvPr>
          <p:cNvSpPr txBox="1"/>
          <p:nvPr/>
        </p:nvSpPr>
        <p:spPr>
          <a:xfrm>
            <a:off x="490538" y="5055628"/>
            <a:ext cx="4573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1">
                <a:latin typeface="Aptos Light" panose="020B0004020202020204" pitchFamily="34" charset="0"/>
              </a:rPr>
              <a:t>Gilt für Chips und Frites</a:t>
            </a:r>
          </a:p>
        </p:txBody>
      </p:sp>
    </p:spTree>
    <p:extLst>
      <p:ext uri="{BB962C8B-B14F-4D97-AF65-F5344CB8AC3E}">
        <p14:creationId xmlns:p14="http://schemas.microsoft.com/office/powerpoint/2010/main" val="8027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0ABFB-29BF-A5B8-AB22-C51826922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lände, draußen, Essen enthält.&#10;&#10;KI-generierte Inhalte können fehlerhaft sein.">
            <a:extLst>
              <a:ext uri="{FF2B5EF4-FFF2-40B4-BE49-F238E27FC236}">
                <a16:creationId xmlns:a16="http://schemas.microsoft.com/office/drawing/2014/main" id="{2357163F-34EC-993F-6E00-D4038A10AD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" y="4254671"/>
            <a:ext cx="3232190" cy="1620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C61D63BE-5A76-A38E-57D8-95AA0909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6587361F-6900-6E2D-4FB0-5715A24B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7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30BA142D-4A03-53C0-FA71-136CAB94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1B1491-3A80-E328-84D7-A4291C4D73FA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Wichtige Veränderungen – Kaliber bei </a:t>
            </a:r>
            <a:r>
              <a:rPr lang="de-CH" sz="2500" err="1">
                <a:latin typeface="Aptos Light" panose="020B0004020202020204" pitchFamily="34" charset="0"/>
              </a:rPr>
              <a:t>Chipskartoffeln</a:t>
            </a:r>
            <a:endParaRPr lang="de-CH" sz="2500">
              <a:latin typeface="Aptos Light" panose="020B0004020202020204" pitchFamily="34" charset="0"/>
            </a:endParaRPr>
          </a:p>
        </p:txBody>
      </p:sp>
      <p:sp>
        <p:nvSpPr>
          <p:cNvPr id="6" name="Diagrammplatzhalter 2">
            <a:extLst>
              <a:ext uri="{FF2B5EF4-FFF2-40B4-BE49-F238E27FC236}">
                <a16:creationId xmlns:a16="http://schemas.microsoft.com/office/drawing/2014/main" id="{20B5FCAA-EE8C-A152-A987-185BAD382FAB}"/>
              </a:ext>
            </a:extLst>
          </p:cNvPr>
          <p:cNvSpPr txBox="1">
            <a:spLocks/>
          </p:cNvSpPr>
          <p:nvPr/>
        </p:nvSpPr>
        <p:spPr>
          <a:xfrm>
            <a:off x="369771" y="1701170"/>
            <a:ext cx="4789735" cy="368458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>
                <a:latin typeface="Aptos Light" panose="020B0004020202020204" pitchFamily="34" charset="0"/>
              </a:rPr>
              <a:t>Kaliber</a:t>
            </a:r>
            <a:r>
              <a:rPr lang="de-CH" sz="1600" b="1">
                <a:latin typeface="Aptos Light" panose="020B0004020202020204" pitchFamily="34" charset="0"/>
              </a:rPr>
              <a:t> alt </a:t>
            </a:r>
            <a:r>
              <a:rPr lang="de-CH" sz="1600">
                <a:latin typeface="Aptos Light" panose="020B0004020202020204" pitchFamily="34" charset="0"/>
              </a:rPr>
              <a:t>(40 – 75 mm; keine Knollen über 80 mm)</a:t>
            </a:r>
          </a:p>
          <a:p>
            <a:endParaRPr lang="de-CH"/>
          </a:p>
          <a:p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10D79D-4C63-2F37-ACA0-448EE81360F0}"/>
              </a:ext>
            </a:extLst>
          </p:cNvPr>
          <p:cNvSpPr txBox="1"/>
          <p:nvPr/>
        </p:nvSpPr>
        <p:spPr>
          <a:xfrm>
            <a:off x="-25921" y="5875628"/>
            <a:ext cx="6097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1">
                <a:latin typeface="Aptos Light" panose="020B0004020202020204" pitchFamily="34" charset="0"/>
              </a:rPr>
              <a:t>Nur Chips, Frites bleibt es beim alten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829C96E-0669-A9C7-19F1-8F76C0E4F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69461"/>
              </p:ext>
            </p:extLst>
          </p:nvPr>
        </p:nvGraphicFramePr>
        <p:xfrm>
          <a:off x="154638" y="2112199"/>
          <a:ext cx="5220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000">
                  <a:extLst>
                    <a:ext uri="{9D8B030D-6E8A-4147-A177-3AD203B41FA5}">
                      <a16:colId xmlns:a16="http://schemas.microsoft.com/office/drawing/2014/main" val="3517159153"/>
                    </a:ext>
                  </a:extLst>
                </a:gridCol>
                <a:gridCol w="2610000">
                  <a:extLst>
                    <a:ext uri="{9D8B030D-6E8A-4147-A177-3AD203B41FA5}">
                      <a16:colId xmlns:a16="http://schemas.microsoft.com/office/drawing/2014/main" val="3954976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Ausserhalb vom Kaliber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Effektive Abzüge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6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1 – 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7 – 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Feste Toleranz von 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87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Annahmeverweigerung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Mehr als 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68806"/>
                  </a:ext>
                </a:extLst>
              </a:tr>
            </a:tbl>
          </a:graphicData>
        </a:graphic>
      </p:graphicFrame>
      <p:sp>
        <p:nvSpPr>
          <p:cNvPr id="9" name="Diagrammplatzhalter 3">
            <a:extLst>
              <a:ext uri="{FF2B5EF4-FFF2-40B4-BE49-F238E27FC236}">
                <a16:creationId xmlns:a16="http://schemas.microsoft.com/office/drawing/2014/main" id="{6BFA99E1-0FC8-B41C-D745-997E5D8714A8}"/>
              </a:ext>
            </a:extLst>
          </p:cNvPr>
          <p:cNvSpPr txBox="1">
            <a:spLocks/>
          </p:cNvSpPr>
          <p:nvPr/>
        </p:nvSpPr>
        <p:spPr>
          <a:xfrm>
            <a:off x="4067944" y="3788399"/>
            <a:ext cx="5257800" cy="368458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>
                <a:latin typeface="Aptos Light" panose="020B0004020202020204" pitchFamily="34" charset="0"/>
              </a:rPr>
              <a:t>Kaliber </a:t>
            </a:r>
            <a:r>
              <a:rPr lang="de-CH" sz="1600" b="1">
                <a:latin typeface="Aptos Light" panose="020B0004020202020204" pitchFamily="34" charset="0"/>
              </a:rPr>
              <a:t>neu</a:t>
            </a:r>
            <a:r>
              <a:rPr lang="de-CH" sz="1600">
                <a:latin typeface="Aptos Light" panose="020B0004020202020204" pitchFamily="34" charset="0"/>
              </a:rPr>
              <a:t> (40 – 75 mm; keine Knollen über 80 mm)</a:t>
            </a:r>
          </a:p>
          <a:p>
            <a:endParaRPr lang="de-CH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59545EFE-9E21-F0B4-EE53-67CBAB544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92336"/>
              </p:ext>
            </p:extLst>
          </p:nvPr>
        </p:nvGraphicFramePr>
        <p:xfrm>
          <a:off x="3771742" y="4190753"/>
          <a:ext cx="5220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000">
                  <a:extLst>
                    <a:ext uri="{9D8B030D-6E8A-4147-A177-3AD203B41FA5}">
                      <a16:colId xmlns:a16="http://schemas.microsoft.com/office/drawing/2014/main" val="3517159153"/>
                    </a:ext>
                  </a:extLst>
                </a:gridCol>
                <a:gridCol w="2610000">
                  <a:extLst>
                    <a:ext uri="{9D8B030D-6E8A-4147-A177-3AD203B41FA5}">
                      <a16:colId xmlns:a16="http://schemas.microsoft.com/office/drawing/2014/main" val="3954976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Ausserhalb vom Kaliber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Effektive Abzüge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6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1 – </a:t>
                      </a:r>
                      <a:r>
                        <a:rPr lang="de-CH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ptos Light" panose="020B0004020202020204" pitchFamily="34" charset="0"/>
                        </a:rPr>
                        <a:t>10</a:t>
                      </a:r>
                      <a:r>
                        <a:rPr lang="de-CH" sz="1600">
                          <a:latin typeface="Aptos Light" panose="020B0004020202020204" pitchFamily="34" charset="0"/>
                        </a:rPr>
                        <a:t>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ptos Light" panose="020B0004020202020204" pitchFamily="34" charset="0"/>
                        </a:rPr>
                        <a:t>11 - 20 </a:t>
                      </a:r>
                      <a:r>
                        <a:rPr lang="de-CH" sz="1600" b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Feste Toleranz von</a:t>
                      </a:r>
                      <a:r>
                        <a:rPr lang="de-CH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ptos Light" panose="020B0004020202020204" pitchFamily="34" charset="0"/>
                        </a:rPr>
                        <a:t> 10 </a:t>
                      </a:r>
                      <a:r>
                        <a:rPr lang="de-CH" sz="1600" b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87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Annahmeverweigerung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latin typeface="Aptos Light" panose="020B0004020202020204" pitchFamily="34" charset="0"/>
                        </a:rPr>
                        <a:t>Mehr als </a:t>
                      </a:r>
                      <a:r>
                        <a:rPr lang="de-CH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ptos Light" panose="020B0004020202020204" pitchFamily="34" charset="0"/>
                        </a:rPr>
                        <a:t>20 </a:t>
                      </a:r>
                      <a:r>
                        <a:rPr lang="de-CH" sz="1600" b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979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7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C6A79CC-93E0-D3BD-59C9-6AE08645B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AF03A279-7808-DEDA-E2C8-FFA87DCA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83632AC9-01FC-4748-6F3B-38717853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8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E96645D8-D871-2D29-5B54-34714362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3AC083-ED7F-6DFA-D79D-C63C26FD7525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Wichtige Veränderungen - Qualität</a:t>
            </a:r>
          </a:p>
        </p:txBody>
      </p:sp>
      <p:sp>
        <p:nvSpPr>
          <p:cNvPr id="6" name="Diagrammplatzhalter 2">
            <a:extLst>
              <a:ext uri="{FF2B5EF4-FFF2-40B4-BE49-F238E27FC236}">
                <a16:creationId xmlns:a16="http://schemas.microsoft.com/office/drawing/2014/main" id="{7BA04356-86FE-5AE0-BCDA-AE5587EF95E5}"/>
              </a:ext>
            </a:extLst>
          </p:cNvPr>
          <p:cNvSpPr txBox="1">
            <a:spLocks/>
          </p:cNvSpPr>
          <p:nvPr/>
        </p:nvSpPr>
        <p:spPr>
          <a:xfrm>
            <a:off x="369771" y="1586706"/>
            <a:ext cx="4789735" cy="368458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>
                <a:latin typeface="Aptos Light" panose="020B0004020202020204" pitchFamily="34" charset="0"/>
              </a:rPr>
              <a:t>Artikel 114 </a:t>
            </a:r>
            <a:r>
              <a:rPr lang="de-CH" sz="1600" b="1">
                <a:latin typeface="Aptos Light" panose="020B0004020202020204" pitchFamily="34" charset="0"/>
              </a:rPr>
              <a:t>alt</a:t>
            </a:r>
            <a:endParaRPr lang="de-CH" sz="1600">
              <a:latin typeface="Aptos Light" panose="020B0004020202020204" pitchFamily="34" charset="0"/>
            </a:endParaRPr>
          </a:p>
          <a:p>
            <a:endParaRPr lang="de-CH"/>
          </a:p>
          <a:p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F17C39-E2CC-D85B-1BFA-B2F7785B0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63" y="2276872"/>
            <a:ext cx="6096000" cy="34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1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7F9294-C17E-F795-FB48-457DD8EE8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>
            <a:extLst>
              <a:ext uri="{FF2B5EF4-FFF2-40B4-BE49-F238E27FC236}">
                <a16:creationId xmlns:a16="http://schemas.microsoft.com/office/drawing/2014/main" id="{7C4DFAE0-C3AB-A68C-A9F7-758B27FA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t>Kartoffelbautage 2026</a:t>
            </a:r>
            <a:endParaRPr lang="de-DE" altLang="de-DE" sz="100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5BB7A526-3A60-E0BA-A47A-CCBC8447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95FA6-751B-4A23-A4BD-0E1B21EDD502}" type="slidenum">
              <a:rPr lang="de-DE" altLang="de-DE" sz="105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rPr>
              <a:pPr/>
              <a:t>9</a:t>
            </a:fld>
            <a:endParaRPr lang="de-DE" altLang="de-DE" sz="1050">
              <a:solidFill>
                <a:schemeClr val="bg1"/>
              </a:solidFill>
              <a:latin typeface="Aptos Light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2C5C76D7-3D09-7D7B-59BB-08418AA8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D0A213-07D3-EC3C-DA85-DF49DA3434BA}"/>
              </a:ext>
            </a:extLst>
          </p:cNvPr>
          <p:cNvSpPr txBox="1">
            <a:spLocks/>
          </p:cNvSpPr>
          <p:nvPr/>
        </p:nvSpPr>
        <p:spPr>
          <a:xfrm>
            <a:off x="865563" y="980728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500">
                <a:latin typeface="Aptos Light" panose="020B0004020202020204" pitchFamily="34" charset="0"/>
              </a:rPr>
              <a:t>Wichtige Veränderungen - Qualität</a:t>
            </a:r>
          </a:p>
        </p:txBody>
      </p:sp>
      <p:sp>
        <p:nvSpPr>
          <p:cNvPr id="6" name="Diagrammplatzhalter 2">
            <a:extLst>
              <a:ext uri="{FF2B5EF4-FFF2-40B4-BE49-F238E27FC236}">
                <a16:creationId xmlns:a16="http://schemas.microsoft.com/office/drawing/2014/main" id="{15C4706A-D7BA-4C20-DADD-7869DD2CBBC6}"/>
              </a:ext>
            </a:extLst>
          </p:cNvPr>
          <p:cNvSpPr txBox="1">
            <a:spLocks/>
          </p:cNvSpPr>
          <p:nvPr/>
        </p:nvSpPr>
        <p:spPr>
          <a:xfrm>
            <a:off x="369771" y="1563192"/>
            <a:ext cx="4789735" cy="368458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>
                <a:latin typeface="Aptos Light" panose="020B0004020202020204" pitchFamily="34" charset="0"/>
              </a:rPr>
              <a:t>Artikel 114 </a:t>
            </a:r>
            <a:r>
              <a:rPr lang="de-CH" sz="1600" b="1">
                <a:latin typeface="Aptos Light" panose="020B0004020202020204" pitchFamily="34" charset="0"/>
              </a:rPr>
              <a:t>neu</a:t>
            </a:r>
            <a:endParaRPr lang="de-CH" sz="1600">
              <a:latin typeface="Aptos Light" panose="020B0004020202020204" pitchFamily="34" charset="0"/>
            </a:endParaRPr>
          </a:p>
          <a:p>
            <a:endParaRPr lang="de-CH"/>
          </a:p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596D9D-74E6-9F1D-10F0-6F219195E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988840"/>
            <a:ext cx="6089649" cy="43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8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6AFF10BB6AFA458278CD677AA54555" ma:contentTypeVersion="4" ma:contentTypeDescription="Ein neues Dokument erstellen." ma:contentTypeScope="" ma:versionID="0070cf27cea9b6b92d6d36ff69b7d62d">
  <xsd:schema xmlns:xsd="http://www.w3.org/2001/XMLSchema" xmlns:xs="http://www.w3.org/2001/XMLSchema" xmlns:p="http://schemas.microsoft.com/office/2006/metadata/properties" xmlns:ns2="629b707a-fb90-4b5b-8aef-6a641d58601f" targetNamespace="http://schemas.microsoft.com/office/2006/metadata/properties" ma:root="true" ma:fieldsID="56c6e67c0a443f0d41617d2cdd87faa5" ns2:_="">
    <xsd:import namespace="629b707a-fb90-4b5b-8aef-6a641d5860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b707a-fb90-4b5b-8aef-6a641d586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2CC8C5-22A1-4ADE-8EAD-00F66B735C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EDD02F-FE12-45A5-84FD-D0FAF7A7C875}">
  <ds:schemaRefs>
    <ds:schemaRef ds:uri="629b707a-fb90-4b5b-8aef-6a641d5860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88EE28-54F2-488C-98A0-61F19F850BD9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29b707a-fb90-4b5b-8aef-6a641d58601f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bad0d50-9cbb-471c-bae7-38b20ec0f1f9}" enabled="1" method="Standard" siteId="{35aa8c5b-ac0a-4b15-9788-ff6dfa22901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1229</Words>
  <Application>Microsoft Office PowerPoint</Application>
  <PresentationFormat>Bildschirmpräsentation (4:3)</PresentationFormat>
  <Paragraphs>311</Paragraphs>
  <Slides>21</Slides>
  <Notes>21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Aptos Light</vt:lpstr>
      <vt:lpstr>Arial</vt:lpstr>
      <vt:lpstr>Calibri</vt:lpstr>
      <vt:lpstr>Calibri Light</vt:lpstr>
      <vt:lpstr>Segoe UI</vt:lpstr>
      <vt:lpstr>Times New Roman</vt:lpstr>
      <vt:lpstr>Wingdings</vt:lpstr>
      <vt:lpstr>Rückblick</vt:lpstr>
      <vt:lpstr>Kartoffelbautage Ansicht Verarbeitungsindustrie  6. Januar 2026 HAFL, Länggasse 85, 3052 Zollikofen 7. Januar 2026 AgroVet-Strickhof, Forum, Eschikon 27, 8315 Lindau 13. Januar 2026 IAG, Route de Grangeneuve 31, 1725 Posieux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Chocosuisse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Tanja Anliker</dc:creator>
  <cp:lastModifiedBy>Curty Fabien</cp:lastModifiedBy>
  <cp:revision>1</cp:revision>
  <cp:lastPrinted>2026-01-05T16:58:11Z</cp:lastPrinted>
  <dcterms:created xsi:type="dcterms:W3CDTF">2002-10-29T07:20:49Z</dcterms:created>
  <dcterms:modified xsi:type="dcterms:W3CDTF">2026-01-05T18:17:42Z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bad0d50-9cbb-471c-bae7-38b20ec0f1f9_Enabled">
    <vt:lpwstr>true</vt:lpwstr>
  </property>
  <property fmtid="{D5CDD505-2E9C-101B-9397-08002B2CF9AE}" pid="3" name="MSIP_Label_4bad0d50-9cbb-471c-bae7-38b20ec0f1f9_SetDate">
    <vt:lpwstr>2021-11-05T12:54:16Z</vt:lpwstr>
  </property>
  <property fmtid="{D5CDD505-2E9C-101B-9397-08002B2CF9AE}" pid="4" name="MSIP_Label_4bad0d50-9cbb-471c-bae7-38b20ec0f1f9_Method">
    <vt:lpwstr>Standard</vt:lpwstr>
  </property>
  <property fmtid="{D5CDD505-2E9C-101B-9397-08002B2CF9AE}" pid="5" name="MSIP_Label_4bad0d50-9cbb-471c-bae7-38b20ec0f1f9_Name">
    <vt:lpwstr>Intern</vt:lpwstr>
  </property>
  <property fmtid="{D5CDD505-2E9C-101B-9397-08002B2CF9AE}" pid="6" name="MSIP_Label_4bad0d50-9cbb-471c-bae7-38b20ec0f1f9_SiteId">
    <vt:lpwstr>35aa8c5b-ac0a-4b15-9788-ff6dfa22901f</vt:lpwstr>
  </property>
  <property fmtid="{D5CDD505-2E9C-101B-9397-08002B2CF9AE}" pid="7" name="MSIP_Label_4bad0d50-9cbb-471c-bae7-38b20ec0f1f9_ActionId">
    <vt:lpwstr>7cb495e1-0fc7-4359-afb4-42bfb46e23d8</vt:lpwstr>
  </property>
  <property fmtid="{D5CDD505-2E9C-101B-9397-08002B2CF9AE}" pid="8" name="MSIP_Label_4bad0d50-9cbb-471c-bae7-38b20ec0f1f9_ContentBits">
    <vt:lpwstr>0</vt:lpwstr>
  </property>
  <property fmtid="{D5CDD505-2E9C-101B-9397-08002B2CF9AE}" pid="9" name="ContentTypeId">
    <vt:lpwstr>0x0101009B6AFF10BB6AFA458278CD677AA54555</vt:lpwstr>
  </property>
  <property fmtid="{D5CDD505-2E9C-101B-9397-08002B2CF9AE}" pid="10" name="Order">
    <vt:r8>62400</vt:r8>
  </property>
  <property fmtid="{D5CDD505-2E9C-101B-9397-08002B2CF9AE}" pid="11" name="_dlc_DocIdItemGuid">
    <vt:lpwstr>c39367d2-c755-5984-b3fd-9753f29cc59b</vt:lpwstr>
  </property>
  <property fmtid="{D5CDD505-2E9C-101B-9397-08002B2CF9AE}" pid="12" name="MediaServiceImageTags">
    <vt:lpwstr/>
  </property>
</Properties>
</file>